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 id="272" r:id="rId17"/>
    <p:sldId id="273" r:id="rId18"/>
    <p:sldId id="274" r:id="rId19"/>
    <p:sldId id="275" r:id="rId20"/>
    <p:sldId id="289"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3" d="100"/>
          <a:sy n="53" d="100"/>
        </p:scale>
        <p:origin x="14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49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765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784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439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9720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62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737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15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463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46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59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40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73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69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72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96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905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8/4/2019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347110"/>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9878" y="870210"/>
            <a:ext cx="11779537" cy="5336274"/>
          </a:xfrm>
        </p:spPr>
        <p:txBody>
          <a:bodyPr>
            <a:noAutofit/>
          </a:bodyPr>
          <a:lstStyle/>
          <a:p>
            <a:pPr algn="l"/>
            <a:r>
              <a:rPr lang="en-US" sz="4000" dirty="0">
                <a:effectLst/>
                <a:latin typeface="Arial" panose="020B0604020202020204" pitchFamily="34" charset="0"/>
                <a:cs typeface="Arial" panose="020B0604020202020204" pitchFamily="34" charset="0"/>
              </a:rPr>
              <a:t>[</a:t>
            </a:r>
            <a:r>
              <a:rPr lang="en-US" sz="4000" u="sng" dirty="0">
                <a:effectLst/>
                <a:latin typeface="Arial" panose="020B0604020202020204" pitchFamily="34" charset="0"/>
                <a:cs typeface="Arial" panose="020B0604020202020204" pitchFamily="34" charset="0"/>
              </a:rPr>
              <a:t>Congregation</a:t>
            </a:r>
            <a:r>
              <a:rPr lang="en-US" sz="4000" dirty="0">
                <a:effectLst/>
                <a:latin typeface="Arial" panose="020B0604020202020204" pitchFamily="34" charset="0"/>
                <a:cs typeface="Arial" panose="020B0604020202020204" pitchFamily="34" charset="0"/>
              </a:rPr>
              <a:t>] </a:t>
            </a:r>
          </a:p>
          <a:p>
            <a:pPr algn="l"/>
            <a:r>
              <a:rPr lang="en-US" sz="4000" i="1" dirty="0">
                <a:effectLst/>
                <a:latin typeface="Arial" panose="020B0604020202020204" pitchFamily="34" charset="0"/>
                <a:cs typeface="Arial" panose="020B0604020202020204" pitchFamily="34" charset="0"/>
              </a:rPr>
              <a:t>Blessed is the one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whose transgressions are forgiven,</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whose sins are covered.</a:t>
            </a:r>
            <a:br>
              <a:rPr lang="en-US" sz="4000" i="1" dirty="0">
                <a:effectLst/>
                <a:latin typeface="Arial" panose="020B0604020202020204" pitchFamily="34" charset="0"/>
                <a:cs typeface="Arial" panose="020B0604020202020204" pitchFamily="34" charset="0"/>
              </a:rPr>
            </a:br>
            <a:r>
              <a:rPr lang="en-US" sz="4000" b="1" i="1" baseline="30000" dirty="0">
                <a:effectLst/>
                <a:latin typeface="Arial" panose="020B0604020202020204" pitchFamily="34" charset="0"/>
                <a:cs typeface="Arial" panose="020B0604020202020204" pitchFamily="34" charset="0"/>
              </a:rPr>
              <a:t>2 </a:t>
            </a:r>
            <a:r>
              <a:rPr lang="en-US" sz="4000" i="1" dirty="0">
                <a:effectLst/>
                <a:latin typeface="Arial" panose="020B0604020202020204" pitchFamily="34" charset="0"/>
                <a:cs typeface="Arial" panose="020B0604020202020204" pitchFamily="34" charset="0"/>
              </a:rPr>
              <a:t>Blessed is the one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whose sin the </a:t>
            </a:r>
            <a:r>
              <a:rPr lang="en-US" sz="4000" i="1" cap="small" dirty="0">
                <a:effectLst/>
                <a:latin typeface="Arial" panose="020B0604020202020204" pitchFamily="34" charset="0"/>
                <a:cs typeface="Arial" panose="020B0604020202020204" pitchFamily="34" charset="0"/>
              </a:rPr>
              <a:t>Lord</a:t>
            </a:r>
            <a:r>
              <a:rPr lang="en-US" sz="4000" i="1" dirty="0">
                <a:effectLst/>
                <a:latin typeface="Arial" panose="020B0604020202020204" pitchFamily="34" charset="0"/>
                <a:cs typeface="Arial" panose="020B0604020202020204" pitchFamily="34" charset="0"/>
              </a:rPr>
              <a:t> does not count against them</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and in whose spirit is no deceit.</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9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mmer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60011" y="5102352"/>
            <a:ext cx="11579370" cy="1463040"/>
          </a:xfrm>
        </p:spPr>
        <p:txBody>
          <a:bodyPr>
            <a:noAutofit/>
          </a:bodyPr>
          <a:lstStyle/>
          <a:p>
            <a:r>
              <a:rPr lang="en-US" sz="7200" b="1" dirty="0" smtClean="0">
                <a:solidFill>
                  <a:schemeClr val="bg1"/>
                </a:solidFill>
                <a:effectLst/>
                <a:latin typeface="Viner Hand ITC" panose="03070502030502020203" pitchFamily="66" charset="0"/>
                <a:cs typeface="Arial" panose="020B0604020202020204" pitchFamily="34" charset="0"/>
              </a:rPr>
              <a:t>SIN</a:t>
            </a:r>
            <a:endParaRPr lang="en-US" sz="7200" b="1" dirty="0">
              <a:solidFill>
                <a:schemeClr val="bg1"/>
              </a:solidFill>
              <a:effectLst/>
              <a:latin typeface="Viner Hand ITC" panose="03070502030502020203" pitchFamily="66" charset="0"/>
              <a:cs typeface="Arial" panose="020B0604020202020204" pitchFamily="34" charset="0"/>
            </a:endParaRPr>
          </a:p>
        </p:txBody>
      </p:sp>
      <p:sp>
        <p:nvSpPr>
          <p:cNvPr id="5" name="Subtitle 2"/>
          <p:cNvSpPr txBox="1">
            <a:spLocks/>
          </p:cNvSpPr>
          <p:nvPr/>
        </p:nvSpPr>
        <p:spPr>
          <a:xfrm>
            <a:off x="1129275" y="1847086"/>
            <a:ext cx="11579370" cy="2212849"/>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685800" indent="-685800" algn="l">
              <a:buFont typeface="Arial" panose="020B0604020202020204" pitchFamily="34" charset="0"/>
              <a:buChar char="•"/>
            </a:pPr>
            <a:r>
              <a:rPr lang="en-US" sz="5400" dirty="0" smtClean="0">
                <a:solidFill>
                  <a:schemeClr val="bg1"/>
                </a:solidFill>
                <a:effectLst/>
                <a:latin typeface="Arial" panose="020B0604020202020204" pitchFamily="34" charset="0"/>
                <a:cs typeface="Arial" panose="020B0604020202020204" pitchFamily="34" charset="0"/>
              </a:rPr>
              <a:t>What it does to us.</a:t>
            </a:r>
          </a:p>
          <a:p>
            <a:pPr marL="685800" indent="-685800" algn="l">
              <a:buFont typeface="Arial" panose="020B0604020202020204" pitchFamily="34" charset="0"/>
              <a:buChar char="•"/>
            </a:pPr>
            <a:r>
              <a:rPr lang="en-US" sz="5400" dirty="0" smtClean="0">
                <a:solidFill>
                  <a:schemeClr val="bg1"/>
                </a:solidFill>
                <a:effectLst/>
                <a:latin typeface="Arial" panose="020B0604020202020204" pitchFamily="34" charset="0"/>
                <a:cs typeface="Arial" panose="020B0604020202020204" pitchFamily="34" charset="0"/>
              </a:rPr>
              <a:t>What we need to do with it.</a:t>
            </a:r>
            <a:endParaRPr lang="en-US" sz="5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0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2250"/>
                                        <p:tgtEl>
                                          <p:spTgt spid="3">
                                            <p:txEl>
                                              <p:pRg st="0" end="0"/>
                                            </p:txEl>
                                          </p:spTgt>
                                        </p:tgtEl>
                                      </p:cBhvr>
                                    </p:animEffect>
                                    <p:anim calcmode="lin" valueType="num">
                                      <p:cBhvr>
                                        <p:cTn id="10"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2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mmer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612630" y="1975102"/>
            <a:ext cx="11579370" cy="2212849"/>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a:r>
              <a:rPr lang="en-US" sz="5400" dirty="0" smtClean="0">
                <a:solidFill>
                  <a:schemeClr val="bg1"/>
                </a:solidFill>
                <a:effectLst/>
                <a:latin typeface="Arial" panose="020B0604020202020204" pitchFamily="34" charset="0"/>
                <a:cs typeface="Arial" panose="020B0604020202020204" pitchFamily="34" charset="0"/>
              </a:rPr>
              <a:t>What has sin brought into your life?</a:t>
            </a:r>
            <a:endParaRPr lang="en-US" sz="5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King David's 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311" y="0"/>
            <a:ext cx="91439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eath of bathsheba's 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38303">
            <a:off x="237743" y="827530"/>
            <a:ext cx="2231137" cy="33467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r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08242">
            <a:off x="3426656" y="2060502"/>
            <a:ext cx="4307405" cy="273699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david mourns absalom's de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952" y="286999"/>
            <a:ext cx="4610711" cy="288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500"/>
                                        <p:tgtEl>
                                          <p:spTgt spid="30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82"/>
                                        </p:tgtEl>
                                        <p:attrNameLst>
                                          <p:attrName>style.visibility</p:attrName>
                                        </p:attrNameLst>
                                      </p:cBhvr>
                                      <p:to>
                                        <p:strVal val="visible"/>
                                      </p:to>
                                    </p:set>
                                    <p:animEffect transition="in" filter="fade">
                                      <p:cBhvr>
                                        <p:cTn id="21"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8857" y="709684"/>
            <a:ext cx="11579370" cy="5336274"/>
          </a:xfrm>
        </p:spPr>
        <p:txBody>
          <a:bodyPr>
            <a:noAutofit/>
          </a:bodyPr>
          <a:lstStyle/>
          <a:p>
            <a:pPr algn="l"/>
            <a:r>
              <a:rPr lang="en-US" sz="4400" b="1" i="1" baseline="30000" dirty="0">
                <a:effectLst/>
                <a:latin typeface="Arial" panose="020B0604020202020204" pitchFamily="34" charset="0"/>
                <a:cs typeface="Arial" panose="020B0604020202020204" pitchFamily="34" charset="0"/>
              </a:rPr>
              <a:t>3 </a:t>
            </a:r>
            <a:r>
              <a:rPr lang="en-US" sz="4400" i="1" dirty="0">
                <a:effectLst/>
                <a:latin typeface="Arial" panose="020B0604020202020204" pitchFamily="34" charset="0"/>
                <a:cs typeface="Arial" panose="020B0604020202020204" pitchFamily="34" charset="0"/>
              </a:rPr>
              <a:t>When I kept silent,</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    my bones wasted away</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    through my groaning all day long.</a:t>
            </a:r>
            <a:br>
              <a:rPr lang="en-US" sz="4400" i="1" dirty="0">
                <a:effectLst/>
                <a:latin typeface="Arial" panose="020B0604020202020204" pitchFamily="34" charset="0"/>
                <a:cs typeface="Arial" panose="020B0604020202020204" pitchFamily="34" charset="0"/>
              </a:rPr>
            </a:br>
            <a:r>
              <a:rPr lang="en-US" sz="4400" b="1" i="1" baseline="30000" dirty="0">
                <a:effectLst/>
                <a:latin typeface="Arial" panose="020B0604020202020204" pitchFamily="34" charset="0"/>
                <a:cs typeface="Arial" panose="020B0604020202020204" pitchFamily="34" charset="0"/>
              </a:rPr>
              <a:t>4 </a:t>
            </a:r>
            <a:r>
              <a:rPr lang="en-US" sz="4400" i="1" dirty="0">
                <a:effectLst/>
                <a:latin typeface="Arial" panose="020B0604020202020204" pitchFamily="34" charset="0"/>
                <a:cs typeface="Arial" panose="020B0604020202020204" pitchFamily="34" charset="0"/>
              </a:rPr>
              <a:t>For day and night</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    your hand was heavy on me;</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my strength was sapped</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    as in the heat of summer</a:t>
            </a:r>
            <a:r>
              <a:rPr lang="en-US" sz="4400" i="1" dirty="0" smtClean="0">
                <a:effectLst/>
                <a:latin typeface="Arial" panose="020B0604020202020204" pitchFamily="34" charset="0"/>
                <a:cs typeface="Arial" panose="020B0604020202020204" pitchFamily="34" charset="0"/>
              </a:rPr>
              <a:t>.</a:t>
            </a:r>
            <a:endParaRPr lang="en-US"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8857" y="1020580"/>
            <a:ext cx="11579370" cy="5336274"/>
          </a:xfrm>
        </p:spPr>
        <p:txBody>
          <a:bodyPr>
            <a:noAutofit/>
          </a:bodyPr>
          <a:lstStyle/>
          <a:p>
            <a:pPr algn="l"/>
            <a:r>
              <a:rPr lang="en-US" sz="4400" b="1" i="1" baseline="30000" dirty="0">
                <a:effectLst/>
                <a:latin typeface="Arial" panose="020B0604020202020204" pitchFamily="34" charset="0"/>
                <a:cs typeface="Arial" panose="020B0604020202020204" pitchFamily="34" charset="0"/>
              </a:rPr>
              <a:t>9 </a:t>
            </a:r>
            <a:r>
              <a:rPr lang="en-US" sz="4400" i="1" dirty="0">
                <a:effectLst/>
                <a:latin typeface="Arial" panose="020B0604020202020204" pitchFamily="34" charset="0"/>
                <a:cs typeface="Arial" panose="020B0604020202020204" pitchFamily="34" charset="0"/>
              </a:rPr>
              <a:t>Do not be like the horse or the mule,</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    which have no understanding</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but must be controlled by bit and bridle</a:t>
            </a:r>
            <a:br>
              <a:rPr lang="en-US" sz="4400" i="1" dirty="0">
                <a:effectLst/>
                <a:latin typeface="Arial" panose="020B0604020202020204" pitchFamily="34" charset="0"/>
                <a:cs typeface="Arial" panose="020B0604020202020204" pitchFamily="34" charset="0"/>
              </a:rPr>
            </a:br>
            <a:r>
              <a:rPr lang="en-US" sz="4400" i="1" dirty="0">
                <a:effectLst/>
                <a:latin typeface="Arial" panose="020B0604020202020204" pitchFamily="34" charset="0"/>
                <a:cs typeface="Arial" panose="020B0604020202020204" pitchFamily="34" charset="0"/>
              </a:rPr>
              <a:t>    or they will not come to you.</a:t>
            </a:r>
            <a:endParaRPr lang="en-US" sz="4400" dirty="0">
              <a:effectLst/>
              <a:latin typeface="Arial" panose="020B0604020202020204" pitchFamily="34" charset="0"/>
              <a:cs typeface="Arial" panose="020B0604020202020204" pitchFamily="34" charset="0"/>
            </a:endParaRPr>
          </a:p>
          <a:p>
            <a:pPr algn="l"/>
            <a:endParaRPr lang="en-US" sz="4400" b="1" i="1" baseline="30000" dirty="0" smtClean="0">
              <a:effectLst/>
              <a:latin typeface="Arial" panose="020B0604020202020204" pitchFamily="34" charset="0"/>
              <a:cs typeface="Arial" panose="020B0604020202020204" pitchFamily="34" charset="0"/>
            </a:endParaRPr>
          </a:p>
          <a:p>
            <a:pPr algn="l"/>
            <a:r>
              <a:rPr lang="en-US" sz="4400" b="1" i="1" baseline="30000" dirty="0" smtClean="0">
                <a:effectLst/>
                <a:latin typeface="Arial" panose="020B0604020202020204" pitchFamily="34" charset="0"/>
                <a:cs typeface="Arial" panose="020B0604020202020204" pitchFamily="34" charset="0"/>
              </a:rPr>
              <a:t>10</a:t>
            </a:r>
            <a:r>
              <a:rPr lang="en-US" sz="4400" b="1" i="1" baseline="30000" dirty="0">
                <a:effectLst/>
                <a:latin typeface="Arial" panose="020B0604020202020204" pitchFamily="34" charset="0"/>
                <a:cs typeface="Arial" panose="020B0604020202020204" pitchFamily="34" charset="0"/>
              </a:rPr>
              <a:t> </a:t>
            </a:r>
            <a:r>
              <a:rPr lang="en-US" sz="4400" i="1" dirty="0">
                <a:effectLst/>
                <a:latin typeface="Arial" panose="020B0604020202020204" pitchFamily="34" charset="0"/>
                <a:cs typeface="Arial" panose="020B0604020202020204" pitchFamily="34" charset="0"/>
              </a:rPr>
              <a:t>Many are the woes of the wicked</a:t>
            </a:r>
            <a:r>
              <a:rPr lang="en-US" sz="4400" i="1" dirty="0" smtClean="0">
                <a:effectLst/>
                <a:latin typeface="Arial" panose="020B0604020202020204" pitchFamily="34" charset="0"/>
                <a:cs typeface="Arial" panose="020B0604020202020204" pitchFamily="34" charset="0"/>
              </a:rPr>
              <a:t>…</a:t>
            </a:r>
            <a:endParaRPr lang="en-US"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mmer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368278" y="310895"/>
            <a:ext cx="8750826" cy="1499618"/>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a:r>
              <a:rPr lang="en-US" sz="5400" dirty="0" smtClean="0">
                <a:solidFill>
                  <a:schemeClr val="bg1"/>
                </a:solidFill>
                <a:effectLst/>
                <a:latin typeface="Arial" panose="020B0604020202020204" pitchFamily="34" charset="0"/>
                <a:cs typeface="Arial" panose="020B0604020202020204" pitchFamily="34" charset="0"/>
              </a:rPr>
              <a:t>What does sin do to us?</a:t>
            </a:r>
            <a:endParaRPr lang="en-US" sz="5400" dirty="0">
              <a:solidFill>
                <a:schemeClr val="bg1"/>
              </a:solidFill>
              <a:effectLst/>
              <a:latin typeface="Arial" panose="020B0604020202020204" pitchFamily="34" charset="0"/>
              <a:cs typeface="Arial" panose="020B0604020202020204" pitchFamily="34" charset="0"/>
            </a:endParaRPr>
          </a:p>
        </p:txBody>
      </p:sp>
      <p:sp>
        <p:nvSpPr>
          <p:cNvPr id="2" name="Rectangle 1"/>
          <p:cNvSpPr/>
          <p:nvPr/>
        </p:nvSpPr>
        <p:spPr>
          <a:xfrm>
            <a:off x="667562" y="1465594"/>
            <a:ext cx="7778091" cy="769441"/>
          </a:xfrm>
          <a:prstGeom prst="rect">
            <a:avLst/>
          </a:prstGeom>
        </p:spPr>
        <p:txBody>
          <a:bodyPr wrap="none">
            <a:spAutoFit/>
          </a:bodyPr>
          <a:lstStyle/>
          <a:p>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Vs. 3—</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“When I kept silent….”</a:t>
            </a:r>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880666" y="2506667"/>
            <a:ext cx="3477234" cy="769441"/>
          </a:xfrm>
          <a:prstGeom prst="rect">
            <a:avLst/>
          </a:prstGeom>
        </p:spPr>
        <p:txBody>
          <a:bodyPr wrap="none">
            <a:spAutoFit/>
          </a:bodyPr>
          <a:lstStyle/>
          <a:p>
            <a:r>
              <a:rPr lang="en-US" sz="4400" b="1" dirty="0" smtClean="0">
                <a:solidFill>
                  <a:schemeClr val="bg1"/>
                </a:solidFill>
                <a:latin typeface="Arial" panose="020B0604020202020204" pitchFamily="34" charset="0"/>
                <a:cs typeface="Arial" panose="020B0604020202020204" pitchFamily="34" charset="0"/>
              </a:rPr>
              <a:t>DECEPTION</a:t>
            </a:r>
            <a:endParaRPr lang="en-US" sz="44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667562" y="3500673"/>
            <a:ext cx="8706230" cy="1446550"/>
          </a:xfrm>
          <a:prstGeom prst="rect">
            <a:avLst/>
          </a:prstGeom>
        </p:spPr>
        <p:txBody>
          <a:bodyPr wrap="none">
            <a:spAutoFit/>
          </a:bodyPr>
          <a:lstStyle/>
          <a:p>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Vs. 3—</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“When I kept </a:t>
            </a:r>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silent, </a:t>
            </a:r>
          </a:p>
          <a:p>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				my bones wasted away”</a:t>
            </a:r>
            <a:r>
              <a:rPr lang="en-US" sz="4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880666" y="5443420"/>
            <a:ext cx="6445419" cy="769441"/>
          </a:xfrm>
          <a:prstGeom prst="rect">
            <a:avLst/>
          </a:prstGeom>
        </p:spPr>
        <p:txBody>
          <a:bodyPr wrap="none">
            <a:spAutoFit/>
          </a:bodyPr>
          <a:lstStyle/>
          <a:p>
            <a:r>
              <a:rPr lang="en-US" sz="4400" b="1" dirty="0" smtClean="0">
                <a:solidFill>
                  <a:schemeClr val="bg1"/>
                </a:solidFill>
                <a:latin typeface="Arial" panose="020B0604020202020204" pitchFamily="34" charset="0"/>
                <a:cs typeface="Arial" panose="020B0604020202020204" pitchFamily="34" charset="0"/>
              </a:rPr>
              <a:t>PHYSICAL SUFFERING</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2" presetClass="entr" presetSubtype="8"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mmer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368278" y="310895"/>
            <a:ext cx="8750826" cy="1499618"/>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a:r>
              <a:rPr lang="en-US" sz="5400" dirty="0" smtClean="0">
                <a:solidFill>
                  <a:schemeClr val="bg1"/>
                </a:solidFill>
                <a:effectLst/>
                <a:latin typeface="Arial" panose="020B0604020202020204" pitchFamily="34" charset="0"/>
                <a:cs typeface="Arial" panose="020B0604020202020204" pitchFamily="34" charset="0"/>
              </a:rPr>
              <a:t>What does sin do to us?</a:t>
            </a:r>
            <a:endParaRPr lang="en-US" sz="5400" dirty="0">
              <a:solidFill>
                <a:schemeClr val="bg1"/>
              </a:solidFill>
              <a:effectLst/>
              <a:latin typeface="Arial" panose="020B0604020202020204" pitchFamily="34" charset="0"/>
              <a:cs typeface="Arial" panose="020B0604020202020204" pitchFamily="34" charset="0"/>
            </a:endParaRPr>
          </a:p>
        </p:txBody>
      </p:sp>
      <p:sp>
        <p:nvSpPr>
          <p:cNvPr id="7" name="Rectangle 6"/>
          <p:cNvSpPr/>
          <p:nvPr/>
        </p:nvSpPr>
        <p:spPr>
          <a:xfrm>
            <a:off x="714417" y="1457141"/>
            <a:ext cx="11469807" cy="2123658"/>
          </a:xfrm>
          <a:prstGeom prst="rect">
            <a:avLst/>
          </a:prstGeom>
        </p:spPr>
        <p:txBody>
          <a:bodyPr wrap="none">
            <a:spAutoFit/>
          </a:bodyPr>
          <a:lstStyle/>
          <a:p>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Vs. 3—</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“When I kept </a:t>
            </a:r>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silent, </a:t>
            </a:r>
          </a:p>
          <a:p>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				my bones wasted away</a:t>
            </a:r>
          </a:p>
          <a:p>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				through my groaning all day long.”</a:t>
            </a:r>
            <a:r>
              <a:rPr lang="en-US" sz="4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714417" y="3984633"/>
            <a:ext cx="11199348" cy="769441"/>
          </a:xfrm>
          <a:prstGeom prst="rect">
            <a:avLst/>
          </a:prstGeom>
        </p:spPr>
        <p:txBody>
          <a:bodyPr wrap="none">
            <a:spAutoFit/>
          </a:bodyPr>
          <a:lstStyle/>
          <a:p>
            <a:r>
              <a:rPr lang="en-US" sz="4400" b="1" dirty="0" smtClean="0">
                <a:solidFill>
                  <a:schemeClr val="bg1"/>
                </a:solidFill>
                <a:latin typeface="Arial" panose="020B0604020202020204" pitchFamily="34" charset="0"/>
                <a:cs typeface="Arial" panose="020B0604020202020204" pitchFamily="34" charset="0"/>
              </a:rPr>
              <a:t>EMOTIONAL &amp; SPIRITUAL DISCOMFORT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8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mmer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368278" y="310895"/>
            <a:ext cx="8750826" cy="1499618"/>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a:r>
              <a:rPr lang="en-US" sz="5400" dirty="0" smtClean="0">
                <a:solidFill>
                  <a:schemeClr val="bg1"/>
                </a:solidFill>
                <a:effectLst/>
                <a:latin typeface="Arial" panose="020B0604020202020204" pitchFamily="34" charset="0"/>
                <a:cs typeface="Arial" panose="020B0604020202020204" pitchFamily="34" charset="0"/>
              </a:rPr>
              <a:t>What does sin do to us?</a:t>
            </a:r>
            <a:endParaRPr lang="en-US" sz="5400" dirty="0">
              <a:solidFill>
                <a:schemeClr val="bg1"/>
              </a:solidFill>
              <a:effectLst/>
              <a:latin typeface="Arial" panose="020B0604020202020204" pitchFamily="34" charset="0"/>
              <a:cs typeface="Arial" panose="020B0604020202020204" pitchFamily="34" charset="0"/>
            </a:endParaRPr>
          </a:p>
        </p:txBody>
      </p:sp>
      <p:sp>
        <p:nvSpPr>
          <p:cNvPr id="7" name="Rectangle 6"/>
          <p:cNvSpPr/>
          <p:nvPr/>
        </p:nvSpPr>
        <p:spPr>
          <a:xfrm>
            <a:off x="714417" y="1457141"/>
            <a:ext cx="8531503" cy="4154984"/>
          </a:xfrm>
          <a:prstGeom prst="rect">
            <a:avLst/>
          </a:prstGeom>
        </p:spPr>
        <p:txBody>
          <a:bodyPr wrap="none">
            <a:spAutoFit/>
          </a:bodyPr>
          <a:lstStyle/>
          <a:p>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Vs. </a:t>
            </a:r>
            <a:r>
              <a:rPr lang="en-US" sz="4400" dirty="0" smtClean="0">
                <a:solidFill>
                  <a:schemeClr val="bg1"/>
                </a:solidFill>
                <a:latin typeface="Arial" panose="020B0604020202020204" pitchFamily="34" charset="0"/>
                <a:ea typeface="Calibri" panose="020F0502020204030204" pitchFamily="34" charset="0"/>
                <a:cs typeface="Arial" panose="020B0604020202020204" pitchFamily="34" charset="0"/>
              </a:rPr>
              <a:t>4--</a:t>
            </a:r>
          </a:p>
          <a:p>
            <a:r>
              <a:rPr lang="en-US" sz="4400" i="1" dirty="0" smtClean="0">
                <a:solidFill>
                  <a:schemeClr val="bg1"/>
                </a:solidFill>
                <a:latin typeface="Arial" panose="020B0604020202020204" pitchFamily="34" charset="0"/>
                <a:cs typeface="Arial" panose="020B0604020202020204" pitchFamily="34" charset="0"/>
              </a:rPr>
              <a:t>For </a:t>
            </a:r>
            <a:r>
              <a:rPr lang="en-US" sz="4400" i="1" dirty="0">
                <a:solidFill>
                  <a:schemeClr val="bg1"/>
                </a:solidFill>
                <a:latin typeface="Arial" panose="020B0604020202020204" pitchFamily="34" charset="0"/>
                <a:cs typeface="Arial" panose="020B0604020202020204" pitchFamily="34" charset="0"/>
              </a:rPr>
              <a:t>day and night</a:t>
            </a:r>
            <a:br>
              <a:rPr lang="en-US" sz="4400" i="1" dirty="0">
                <a:solidFill>
                  <a:schemeClr val="bg1"/>
                </a:solidFill>
                <a:latin typeface="Arial" panose="020B0604020202020204" pitchFamily="34" charset="0"/>
                <a:cs typeface="Arial" panose="020B0604020202020204" pitchFamily="34" charset="0"/>
              </a:rPr>
            </a:br>
            <a:r>
              <a:rPr lang="en-US" sz="4400" i="1" dirty="0">
                <a:solidFill>
                  <a:schemeClr val="bg1"/>
                </a:solidFill>
                <a:latin typeface="Arial" panose="020B0604020202020204" pitchFamily="34" charset="0"/>
                <a:cs typeface="Arial" panose="020B0604020202020204" pitchFamily="34" charset="0"/>
              </a:rPr>
              <a:t>    </a:t>
            </a:r>
            <a:r>
              <a:rPr lang="en-US" sz="4400" b="1" i="1" dirty="0">
                <a:solidFill>
                  <a:schemeClr val="bg1"/>
                </a:solidFill>
                <a:latin typeface="Arial" panose="020B0604020202020204" pitchFamily="34" charset="0"/>
                <a:cs typeface="Arial" panose="020B0604020202020204" pitchFamily="34" charset="0"/>
              </a:rPr>
              <a:t>your hand was heavy on me;</a:t>
            </a:r>
            <a:br>
              <a:rPr lang="en-US" sz="4400" b="1" i="1" dirty="0">
                <a:solidFill>
                  <a:schemeClr val="bg1"/>
                </a:solidFill>
                <a:latin typeface="Arial" panose="020B0604020202020204" pitchFamily="34" charset="0"/>
                <a:cs typeface="Arial" panose="020B0604020202020204" pitchFamily="34" charset="0"/>
              </a:rPr>
            </a:br>
            <a:r>
              <a:rPr lang="en-US" sz="4400" i="1" dirty="0">
                <a:solidFill>
                  <a:schemeClr val="bg1"/>
                </a:solidFill>
                <a:latin typeface="Arial" panose="020B0604020202020204" pitchFamily="34" charset="0"/>
                <a:cs typeface="Arial" panose="020B0604020202020204" pitchFamily="34" charset="0"/>
              </a:rPr>
              <a:t>my strength was sapped</a:t>
            </a:r>
            <a:br>
              <a:rPr lang="en-US" sz="4400" i="1" dirty="0">
                <a:solidFill>
                  <a:schemeClr val="bg1"/>
                </a:solidFill>
                <a:latin typeface="Arial" panose="020B0604020202020204" pitchFamily="34" charset="0"/>
                <a:cs typeface="Arial" panose="020B0604020202020204" pitchFamily="34" charset="0"/>
              </a:rPr>
            </a:br>
            <a:r>
              <a:rPr lang="en-US" sz="4400" i="1" dirty="0">
                <a:solidFill>
                  <a:schemeClr val="bg1"/>
                </a:solidFill>
                <a:latin typeface="Arial" panose="020B0604020202020204" pitchFamily="34" charset="0"/>
                <a:cs typeface="Arial" panose="020B0604020202020204" pitchFamily="34" charset="0"/>
              </a:rPr>
              <a:t>    as in the heat of summer.</a:t>
            </a:r>
            <a:endParaRPr lang="en-US" sz="4400" dirty="0">
              <a:solidFill>
                <a:schemeClr val="bg1"/>
              </a:solidFill>
              <a:latin typeface="Arial" panose="020B0604020202020204" pitchFamily="34" charset="0"/>
              <a:cs typeface="Arial" panose="020B0604020202020204" pitchFamily="34" charset="0"/>
            </a:endParaRPr>
          </a:p>
          <a:p>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2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1617" y="250133"/>
            <a:ext cx="10192919" cy="2800767"/>
          </a:xfrm>
          <a:prstGeom prst="rect">
            <a:avLst/>
          </a:prstGeom>
        </p:spPr>
        <p:txBody>
          <a:bodyPr wrap="none">
            <a:spAutoFit/>
          </a:bodyPr>
          <a:lstStyle/>
          <a:p>
            <a:r>
              <a:rPr lang="en-US" sz="4400" b="1" i="1" baseline="30000" dirty="0">
                <a:latin typeface="Arial" panose="020B0604020202020204" pitchFamily="34" charset="0"/>
                <a:cs typeface="Arial" panose="020B0604020202020204" pitchFamily="34" charset="0"/>
              </a:rPr>
              <a:t>9 </a:t>
            </a:r>
            <a:r>
              <a:rPr lang="en-US" sz="4400" i="1" dirty="0">
                <a:latin typeface="Arial" panose="020B0604020202020204" pitchFamily="34" charset="0"/>
                <a:cs typeface="Arial" panose="020B0604020202020204" pitchFamily="34" charset="0"/>
              </a:rPr>
              <a:t>Do not be like the horse or the mule,</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which have no understanding</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but must be controlled by bit and bridle</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or they will not come to you</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6146" name="Picture 2" descr="Image result for horse fighting the 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503" y="3114082"/>
            <a:ext cx="4827401" cy="374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5585" y="433013"/>
            <a:ext cx="10610597" cy="923330"/>
          </a:xfrm>
          <a:prstGeom prst="rect">
            <a:avLst/>
          </a:prstGeom>
        </p:spPr>
        <p:txBody>
          <a:bodyPr wrap="none">
            <a:spAutoFit/>
          </a:bodyPr>
          <a:lstStyle/>
          <a:p>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we to do with our sin?</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582675" y="1356343"/>
            <a:ext cx="11276415" cy="4832092"/>
          </a:xfrm>
          <a:prstGeom prst="rect">
            <a:avLst/>
          </a:prstGeom>
        </p:spPr>
        <p:txBody>
          <a:bodyPr wrap="square">
            <a:spAutoFit/>
          </a:bodyPr>
          <a:lstStyle/>
          <a:p>
            <a:pPr marL="400050" marR="0">
              <a:spcBef>
                <a:spcPts val="0"/>
              </a:spcBef>
              <a:spcAft>
                <a:spcPts val="0"/>
              </a:spcAft>
            </a:pPr>
            <a:r>
              <a:rPr lang="en-US" sz="4400" b="1" i="1"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rPr>
              <a:t>5 </a:t>
            </a: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Then I acknowledged my sin to you</a:t>
            </a:r>
            <a:b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    and did not cover up my iniquity.</a:t>
            </a:r>
            <a:b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I said, “I will confess</a:t>
            </a:r>
            <a:b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    my transgressions to the </a:t>
            </a:r>
            <a:r>
              <a:rPr lang="en-US" sz="4400" b="1" i="1" cap="small" dirty="0" smtClean="0">
                <a:solidFill>
                  <a:schemeClr val="bg1"/>
                </a:solidFill>
                <a:latin typeface="Arial" panose="020B0604020202020204" pitchFamily="34" charset="0"/>
                <a:ea typeface="Calibri" panose="020F0502020204030204" pitchFamily="34" charset="0"/>
                <a:cs typeface="Arial" panose="020B0604020202020204" pitchFamily="34" charset="0"/>
              </a:rPr>
              <a:t>Lord</a:t>
            </a: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b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br>
            <a:endParaRPr lang="en-US" sz="44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400050" marR="0">
              <a:spcBef>
                <a:spcPts val="0"/>
              </a:spcBef>
              <a:spcAft>
                <a:spcPts val="0"/>
              </a:spcAft>
            </a:pPr>
            <a:r>
              <a:rPr lang="en-US" sz="4400" b="1" i="1"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rPr>
              <a:t>6 </a:t>
            </a: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Therefore let all the faithful pray to you</a:t>
            </a:r>
            <a:b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US" sz="44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    while you may be found;</a:t>
            </a:r>
            <a:endParaRPr lang="en-US" sz="4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84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2630" y="750627"/>
            <a:ext cx="11579370" cy="5336274"/>
          </a:xfrm>
        </p:spPr>
        <p:txBody>
          <a:bodyPr>
            <a:noAutofit/>
          </a:bodyPr>
          <a:lstStyle/>
          <a:p>
            <a:pPr algn="l"/>
            <a:r>
              <a:rPr lang="en-US" sz="3200" dirty="0">
                <a:solidFill>
                  <a:srgbClr val="FFFF00"/>
                </a:solidFill>
                <a:effectLst/>
                <a:latin typeface="Arial" panose="020B0604020202020204" pitchFamily="34" charset="0"/>
                <a:cs typeface="Arial" panose="020B0604020202020204" pitchFamily="34" charset="0"/>
              </a:rPr>
              <a:t>[Reader]</a:t>
            </a:r>
          </a:p>
          <a:p>
            <a:pPr algn="l"/>
            <a:r>
              <a:rPr lang="en-US" sz="4000" b="1" i="1" baseline="30000" dirty="0">
                <a:solidFill>
                  <a:srgbClr val="FFFF00"/>
                </a:solidFill>
                <a:effectLst/>
                <a:latin typeface="Arial" panose="020B0604020202020204" pitchFamily="34" charset="0"/>
                <a:cs typeface="Arial" panose="020B0604020202020204" pitchFamily="34" charset="0"/>
              </a:rPr>
              <a:t>3 </a:t>
            </a:r>
            <a:r>
              <a:rPr lang="en-US" sz="4000" i="1" dirty="0">
                <a:solidFill>
                  <a:srgbClr val="FFFF00"/>
                </a:solidFill>
                <a:effectLst/>
                <a:latin typeface="Arial" panose="020B0604020202020204" pitchFamily="34" charset="0"/>
                <a:cs typeface="Arial" panose="020B0604020202020204" pitchFamily="34" charset="0"/>
              </a:rPr>
              <a:t>When I kept silent,</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my bones wasted away</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through my groaning all day long.</a:t>
            </a:r>
            <a:br>
              <a:rPr lang="en-US" sz="4000" i="1" dirty="0">
                <a:solidFill>
                  <a:srgbClr val="FFFF00"/>
                </a:solidFill>
                <a:effectLst/>
                <a:latin typeface="Arial" panose="020B0604020202020204" pitchFamily="34" charset="0"/>
                <a:cs typeface="Arial" panose="020B0604020202020204" pitchFamily="34" charset="0"/>
              </a:rPr>
            </a:br>
            <a:r>
              <a:rPr lang="en-US" sz="4000" b="1" i="1" baseline="30000" dirty="0">
                <a:solidFill>
                  <a:srgbClr val="FFFF00"/>
                </a:solidFill>
                <a:effectLst/>
                <a:latin typeface="Arial" panose="020B0604020202020204" pitchFamily="34" charset="0"/>
                <a:cs typeface="Arial" panose="020B0604020202020204" pitchFamily="34" charset="0"/>
              </a:rPr>
              <a:t>4 </a:t>
            </a:r>
            <a:r>
              <a:rPr lang="en-US" sz="4000" i="1" dirty="0">
                <a:solidFill>
                  <a:srgbClr val="FFFF00"/>
                </a:solidFill>
                <a:effectLst/>
                <a:latin typeface="Arial" panose="020B0604020202020204" pitchFamily="34" charset="0"/>
                <a:cs typeface="Arial" panose="020B0604020202020204" pitchFamily="34" charset="0"/>
              </a:rPr>
              <a:t>For day and night</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your hand was heavy on me;</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my strength was sapped</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as in the heat of summer.</a:t>
            </a:r>
            <a:endParaRPr lang="en-US" sz="4000" dirty="0">
              <a:solidFill>
                <a:srgbClr val="FFFF00"/>
              </a:solidFill>
              <a:effectLst/>
              <a:latin typeface="Arial" panose="020B0604020202020204" pitchFamily="34" charset="0"/>
              <a:cs typeface="Arial" panose="020B0604020202020204" pitchFamily="34" charset="0"/>
            </a:endParaRPr>
          </a:p>
          <a:p>
            <a:pPr algn="l"/>
            <a:endParaRPr lang="en-US" sz="400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9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928" y="402336"/>
            <a:ext cx="11192256" cy="6016752"/>
          </a:xfrm>
        </p:spPr>
        <p:txBody>
          <a:bodyPr>
            <a:normAutofit/>
          </a:bodyPr>
          <a:lstStyle/>
          <a:p>
            <a:pPr marL="914400" indent="-914400">
              <a:buFont typeface="+mj-lt"/>
              <a:buAutoNum type="arabicPeriod"/>
            </a:pPr>
            <a:r>
              <a:rPr lang="en-US" sz="4800" dirty="0" smtClean="0">
                <a:latin typeface="Arial" panose="020B0604020202020204" pitchFamily="34" charset="0"/>
                <a:cs typeface="Arial" panose="020B0604020202020204" pitchFamily="34" charset="0"/>
              </a:rPr>
              <a:t>What sin does to us.</a:t>
            </a:r>
          </a:p>
          <a:p>
            <a:pPr marL="914400" indent="-914400">
              <a:buFont typeface="+mj-lt"/>
              <a:buAutoNum type="arabicPeriod"/>
            </a:pPr>
            <a:r>
              <a:rPr lang="en-US" sz="4800" dirty="0" smtClean="0">
                <a:latin typeface="Arial" panose="020B0604020202020204" pitchFamily="34" charset="0"/>
                <a:cs typeface="Arial" panose="020B0604020202020204" pitchFamily="34" charset="0"/>
              </a:rPr>
              <a:t>That we need to do with sin.</a:t>
            </a:r>
          </a:p>
          <a:p>
            <a:pPr marL="914400" indent="-914400">
              <a:buFont typeface="+mj-lt"/>
              <a:buAutoNum type="arabicPeriod"/>
            </a:pPr>
            <a:r>
              <a:rPr lang="en-US" sz="4800" dirty="0" smtClean="0">
                <a:latin typeface="Arial" panose="020B0604020202020204" pitchFamily="34" charset="0"/>
                <a:cs typeface="Arial" panose="020B0604020202020204" pitchFamily="34" charset="0"/>
              </a:rPr>
              <a:t>What God does with us, repentant sinners.</a:t>
            </a:r>
          </a:p>
          <a:p>
            <a:pPr marL="914400" indent="-914400">
              <a:buFont typeface="+mj-lt"/>
              <a:buAutoNum type="arabicPeriod"/>
            </a:pPr>
            <a:r>
              <a:rPr lang="en-US" sz="4800" dirty="0" smtClean="0">
                <a:latin typeface="Arial" panose="020B0604020202020204" pitchFamily="34" charset="0"/>
                <a:cs typeface="Arial" panose="020B0604020202020204" pitchFamily="34" charset="0"/>
              </a:rPr>
              <a:t>What we get to do with God!</a:t>
            </a:r>
          </a:p>
        </p:txBody>
      </p:sp>
    </p:spTree>
    <p:extLst>
      <p:ext uri="{BB962C8B-B14F-4D97-AF65-F5344CB8AC3E}">
        <p14:creationId xmlns:p14="http://schemas.microsoft.com/office/powerpoint/2010/main" val="18780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freeman high school shoo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263" y="710016"/>
            <a:ext cx="3033441" cy="54379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3095" y="4798814"/>
            <a:ext cx="6861073" cy="1569660"/>
          </a:xfrm>
          <a:prstGeom prst="rect">
            <a:avLst/>
          </a:prstGeom>
        </p:spPr>
        <p:txBody>
          <a:bodyPr wrap="square">
            <a:spAutoFit/>
          </a:bodyPr>
          <a:lstStyle/>
          <a:p>
            <a:r>
              <a:rPr lang="en-US" sz="4800" b="1" dirty="0">
                <a:solidFill>
                  <a:schemeClr val="bg1"/>
                </a:solidFill>
                <a:latin typeface="Arial" panose="020B0604020202020204" pitchFamily="34" charset="0"/>
                <a:cs typeface="Arial" panose="020B0604020202020204" pitchFamily="34" charset="0"/>
              </a:rPr>
              <a:t>What God does with us, repentant sinners.</a:t>
            </a:r>
          </a:p>
        </p:txBody>
      </p:sp>
    </p:spTree>
    <p:extLst>
      <p:ext uri="{BB962C8B-B14F-4D97-AF65-F5344CB8AC3E}">
        <p14:creationId xmlns:p14="http://schemas.microsoft.com/office/powerpoint/2010/main" val="15516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5585" y="216506"/>
            <a:ext cx="3185487" cy="923330"/>
          </a:xfrm>
          <a:prstGeom prst="rect">
            <a:avLst/>
          </a:prstGeom>
        </p:spPr>
        <p:txBody>
          <a:bodyPr wrap="none">
            <a:spAutoFit/>
          </a:bodyPr>
          <a:lstStyle/>
          <a:p>
            <a:r>
              <a:rPr lang="en-US" sz="54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a:t>
            </a:r>
            <a:endParaRPr lang="en-US" sz="54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582675" y="1356343"/>
            <a:ext cx="11276415" cy="5262979"/>
          </a:xfrm>
          <a:prstGeom prst="rect">
            <a:avLst/>
          </a:prstGeom>
        </p:spPr>
        <p:txBody>
          <a:bodyPr wrap="square">
            <a:spAutoFit/>
          </a:bodyPr>
          <a:lstStyle/>
          <a:p>
            <a:pPr marL="400050"/>
            <a:r>
              <a:rPr lang="en-US" sz="4800" i="1" dirty="0">
                <a:effectLst>
                  <a:outerShdw blurRad="38100" dist="38100" dir="2700000" algn="tl">
                    <a:srgbClr val="000000">
                      <a:alpha val="43137"/>
                    </a:srgbClr>
                  </a:outerShdw>
                </a:effectLst>
              </a:rPr>
              <a:t>Blessed is the one</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    whose transgressions are forgiven,</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    whose sins are covered.</a:t>
            </a:r>
            <a:br>
              <a:rPr lang="en-US" sz="4800" i="1" dirty="0">
                <a:effectLst>
                  <a:outerShdw blurRad="38100" dist="38100" dir="2700000" algn="tl">
                    <a:srgbClr val="000000">
                      <a:alpha val="43137"/>
                    </a:srgbClr>
                  </a:outerShdw>
                </a:effectLst>
              </a:rPr>
            </a:br>
            <a:r>
              <a:rPr lang="en-US" sz="4800" b="1" i="1" baseline="30000" dirty="0">
                <a:effectLst>
                  <a:outerShdw blurRad="38100" dist="38100" dir="2700000" algn="tl">
                    <a:srgbClr val="000000">
                      <a:alpha val="43137"/>
                    </a:srgbClr>
                  </a:outerShdw>
                </a:effectLst>
              </a:rPr>
              <a:t>2 </a:t>
            </a:r>
            <a:r>
              <a:rPr lang="en-US" sz="4800" i="1" dirty="0">
                <a:effectLst>
                  <a:outerShdw blurRad="38100" dist="38100" dir="2700000" algn="tl">
                    <a:srgbClr val="000000">
                      <a:alpha val="43137"/>
                    </a:srgbClr>
                  </a:outerShdw>
                </a:effectLst>
              </a:rPr>
              <a:t>Blessed is the one</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    whose sin the </a:t>
            </a:r>
            <a:r>
              <a:rPr lang="en-US" sz="4800" i="1" cap="small" dirty="0">
                <a:effectLst>
                  <a:outerShdw blurRad="38100" dist="38100" dir="2700000" algn="tl">
                    <a:srgbClr val="000000">
                      <a:alpha val="43137"/>
                    </a:srgbClr>
                  </a:outerShdw>
                </a:effectLst>
              </a:rPr>
              <a:t>Lord</a:t>
            </a:r>
            <a:r>
              <a:rPr lang="en-US" sz="4800" i="1" dirty="0">
                <a:effectLst>
                  <a:outerShdw blurRad="38100" dist="38100" dir="2700000" algn="tl">
                    <a:srgbClr val="000000">
                      <a:alpha val="43137"/>
                    </a:srgbClr>
                  </a:outerShdw>
                </a:effectLst>
              </a:rPr>
              <a:t> does not count </a:t>
            </a:r>
            <a:r>
              <a:rPr lang="en-US" sz="4800" i="1" dirty="0" smtClean="0">
                <a:effectLst>
                  <a:outerShdw blurRad="38100" dist="38100" dir="2700000" algn="tl">
                    <a:srgbClr val="000000">
                      <a:alpha val="43137"/>
                    </a:srgbClr>
                  </a:outerShdw>
                </a:effectLst>
              </a:rPr>
              <a:t>					against </a:t>
            </a:r>
            <a:r>
              <a:rPr lang="en-US" sz="4800" i="1" dirty="0">
                <a:effectLst>
                  <a:outerShdw blurRad="38100" dist="38100" dir="2700000" algn="tl">
                    <a:srgbClr val="000000">
                      <a:alpha val="43137"/>
                    </a:srgbClr>
                  </a:outerShdw>
                </a:effectLst>
              </a:rPr>
              <a:t>them</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    and in whose spirit is no deceit</a:t>
            </a:r>
            <a:r>
              <a:rPr lang="en-US" sz="4800" i="1" dirty="0" smtClean="0">
                <a:effectLst>
                  <a:outerShdw blurRad="38100" dist="38100" dir="2700000" algn="tl">
                    <a:srgbClr val="000000">
                      <a:alpha val="43137"/>
                    </a:srgbClr>
                  </a:outerShdw>
                </a:effectLst>
              </a:rPr>
              <a:t>.</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0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5585" y="216506"/>
            <a:ext cx="3185487" cy="923330"/>
          </a:xfrm>
          <a:prstGeom prst="rect">
            <a:avLst/>
          </a:prstGeom>
        </p:spPr>
        <p:txBody>
          <a:bodyPr wrap="none">
            <a:spAutoFit/>
          </a:bodyPr>
          <a:lstStyle/>
          <a:p>
            <a:r>
              <a:rPr lang="en-US" sz="54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a:t>
            </a:r>
            <a:endParaRPr lang="en-US" sz="54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582675" y="1356343"/>
            <a:ext cx="11276415" cy="4524315"/>
          </a:xfrm>
          <a:prstGeom prst="rect">
            <a:avLst/>
          </a:prstGeom>
        </p:spPr>
        <p:txBody>
          <a:bodyPr wrap="square">
            <a:spAutoFit/>
          </a:bodyPr>
          <a:lstStyle/>
          <a:p>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you forgave</a:t>
            </a:r>
            <a:b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guilt of my sin.</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800" b="1" i="1"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48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my hiding place;</a:t>
            </a:r>
            <a:b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 will protect me from trouble</a:t>
            </a:r>
            <a:b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surround me with songs of deliverance</a:t>
            </a:r>
            <a:r>
              <a:rPr lang="en-US" sz="4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5585" y="216506"/>
            <a:ext cx="3185487" cy="923330"/>
          </a:xfrm>
          <a:prstGeom prst="rect">
            <a:avLst/>
          </a:prstGeom>
        </p:spPr>
        <p:txBody>
          <a:bodyPr wrap="none">
            <a:spAutoFit/>
          </a:bodyPr>
          <a:lstStyle/>
          <a:p>
            <a:r>
              <a:rPr lang="en-US" sz="54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a:t>
            </a:r>
            <a:endParaRPr lang="en-US" sz="54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582675" y="1356343"/>
            <a:ext cx="11276415" cy="3046988"/>
          </a:xfrm>
          <a:prstGeom prst="rect">
            <a:avLst/>
          </a:prstGeom>
        </p:spPr>
        <p:txBody>
          <a:bodyPr wrap="square">
            <a:spAutoFit/>
          </a:bodyPr>
          <a:lstStyle/>
          <a:p>
            <a:r>
              <a:rPr lang="en-US" sz="4800" i="1"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4800"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instruct you and teach you in the way you should go;</a:t>
            </a:r>
            <a:b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 will counsel you with my loving eye on </a:t>
            </a:r>
            <a:r>
              <a:rPr lang="en-US" sz="4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0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697" y="216506"/>
            <a:ext cx="11276415" cy="2308324"/>
          </a:xfrm>
          <a:prstGeom prst="rect">
            <a:avLst/>
          </a:prstGeom>
        </p:spPr>
        <p:txBody>
          <a:bodyPr wrap="square">
            <a:spAutoFit/>
          </a:bodyPr>
          <a:lstStyle/>
          <a:p>
            <a:r>
              <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32:1</a:t>
            </a:r>
          </a:p>
          <a:p>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Blessed </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one</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whose transgressions are </a:t>
            </a:r>
            <a:r>
              <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forgiven</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Rectangle 2"/>
          <p:cNvSpPr/>
          <p:nvPr/>
        </p:nvSpPr>
        <p:spPr>
          <a:xfrm>
            <a:off x="456697" y="2741337"/>
            <a:ext cx="11150439" cy="3785652"/>
          </a:xfrm>
          <a:prstGeom prst="rect">
            <a:avLst/>
          </a:prstGeom>
        </p:spPr>
        <p:txBody>
          <a:bodyPr wrap="square">
            <a:spAutoFit/>
          </a:bodyPr>
          <a:lstStyle/>
          <a:p>
            <a:r>
              <a:rPr lang="en-US" sz="4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32:5</a:t>
            </a:r>
          </a:p>
          <a:p>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said, “I will confess</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my transgressions to the </a:t>
            </a:r>
            <a:r>
              <a:rPr lang="en-US" sz="4800"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you forgave</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a:t>
            </a:r>
            <a:r>
              <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guilt</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my sin.</a:t>
            </a:r>
          </a:p>
        </p:txBody>
      </p:sp>
    </p:spTree>
    <p:extLst>
      <p:ext uri="{BB962C8B-B14F-4D97-AF65-F5344CB8AC3E}">
        <p14:creationId xmlns:p14="http://schemas.microsoft.com/office/powerpoint/2010/main" val="7213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4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697" y="216506"/>
            <a:ext cx="11276415" cy="2308324"/>
          </a:xfrm>
          <a:prstGeom prst="rect">
            <a:avLst/>
          </a:prstGeom>
        </p:spPr>
        <p:txBody>
          <a:bodyPr wrap="square">
            <a:spAutoFit/>
          </a:bodyPr>
          <a:lstStyle/>
          <a:p>
            <a:r>
              <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32:1</a:t>
            </a:r>
          </a:p>
          <a:p>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Blessed </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a:t>
            </a: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one…</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whose </a:t>
            </a:r>
            <a:r>
              <a:rPr lang="en-US" sz="4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sins are covered</a:t>
            </a: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[Atonement]</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456697" y="2741337"/>
            <a:ext cx="11150439" cy="3785652"/>
          </a:xfrm>
          <a:prstGeom prst="rect">
            <a:avLst/>
          </a:prstGeom>
        </p:spPr>
        <p:txBody>
          <a:bodyPr wrap="square">
            <a:spAutoFit/>
          </a:bodyPr>
          <a:lstStyle/>
          <a:p>
            <a:r>
              <a:rPr lang="en-US" sz="4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32:5</a:t>
            </a:r>
          </a:p>
          <a:p>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said, “I will confess</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my transgressions to the </a:t>
            </a:r>
            <a:r>
              <a:rPr lang="en-US" sz="4800"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you forgave</a:t>
            </a:r>
            <a:b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a:t>
            </a:r>
            <a:r>
              <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guilt</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my sin.</a:t>
            </a:r>
          </a:p>
        </p:txBody>
      </p:sp>
    </p:spTree>
    <p:extLst>
      <p:ext uri="{BB962C8B-B14F-4D97-AF65-F5344CB8AC3E}">
        <p14:creationId xmlns:p14="http://schemas.microsoft.com/office/powerpoint/2010/main" val="36228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4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2294" y="335844"/>
            <a:ext cx="11537896" cy="6186309"/>
          </a:xfrm>
          <a:prstGeom prst="rect">
            <a:avLst/>
          </a:prstGeom>
        </p:spPr>
        <p:txBody>
          <a:bodyPr wrap="square">
            <a:spAutoFit/>
          </a:bodyPr>
          <a:lstStyle/>
          <a:p>
            <a:r>
              <a:rPr lang="en-US" sz="44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5:9-11</a:t>
            </a:r>
          </a:p>
          <a:p>
            <a:r>
              <a:rPr lang="en-US" sz="44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Much </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then, being now justified by his blood, we shall be saved from wrath through him. For if, when we were enemies, we were reconciled to God by the death of his Son, much more, being reconciled, we shall be saved by his life. And not only so, but we also joy in God through our Lord Jesus Christ, by whom we have now received the atonement.” </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5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eaceful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697" y="216506"/>
            <a:ext cx="11276415" cy="2308324"/>
          </a:xfrm>
          <a:prstGeom prst="rect">
            <a:avLst/>
          </a:prstGeom>
        </p:spPr>
        <p:txBody>
          <a:bodyPr wrap="square">
            <a:spAutoFit/>
          </a:bodyPr>
          <a:lstStyle/>
          <a:p>
            <a:r>
              <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a:t>
            </a:r>
            <a:r>
              <a:rPr lang="en-US" sz="4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32:2</a:t>
            </a:r>
          </a:p>
          <a:p>
            <a:r>
              <a:rPr lang="en-US" sz="4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Blessed </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one whose sin the </a:t>
            </a:r>
            <a:r>
              <a:rPr lang="en-US" sz="4800" i="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 not count against them</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6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9878" y="870210"/>
            <a:ext cx="11779537" cy="5336274"/>
          </a:xfrm>
        </p:spPr>
        <p:txBody>
          <a:bodyPr>
            <a:noAutofit/>
          </a:bodyPr>
          <a:lstStyle/>
          <a:p>
            <a:pPr algn="l"/>
            <a:r>
              <a:rPr lang="en-US" sz="4000" i="1" baseline="30000" dirty="0" smtClean="0">
                <a:effectLst/>
                <a:latin typeface="Arial" panose="020B0604020202020204" pitchFamily="34" charset="0"/>
                <a:cs typeface="Arial" panose="020B0604020202020204" pitchFamily="34" charset="0"/>
              </a:rPr>
              <a:t>1</a:t>
            </a:r>
            <a:r>
              <a:rPr lang="en-US" sz="4000" b="1" i="1" baseline="30000" dirty="0" smtClean="0">
                <a:effectLst/>
                <a:latin typeface="Arial" panose="020B0604020202020204" pitchFamily="34" charset="0"/>
                <a:cs typeface="Arial" panose="020B0604020202020204" pitchFamily="34" charset="0"/>
              </a:rPr>
              <a:t> </a:t>
            </a:r>
            <a:r>
              <a:rPr lang="en-US" sz="4000" i="1" dirty="0" smtClean="0">
                <a:effectLst/>
                <a:latin typeface="Arial" panose="020B0604020202020204" pitchFamily="34" charset="0"/>
                <a:cs typeface="Arial" panose="020B0604020202020204" pitchFamily="34" charset="0"/>
              </a:rPr>
              <a:t>Blessed </a:t>
            </a:r>
            <a:r>
              <a:rPr lang="en-US" sz="4000" i="1" dirty="0">
                <a:effectLst/>
                <a:latin typeface="Arial" panose="020B0604020202020204" pitchFamily="34" charset="0"/>
                <a:cs typeface="Arial" panose="020B0604020202020204" pitchFamily="34" charset="0"/>
              </a:rPr>
              <a:t>is the one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whose transgressions are </a:t>
            </a:r>
            <a:r>
              <a:rPr lang="en-US" sz="4000" i="1" u="sng" dirty="0">
                <a:effectLst/>
                <a:latin typeface="Arial" panose="020B0604020202020204" pitchFamily="34" charset="0"/>
                <a:cs typeface="Arial" panose="020B0604020202020204" pitchFamily="34" charset="0"/>
              </a:rPr>
              <a:t>forgiven</a:t>
            </a:r>
            <a:r>
              <a:rPr lang="en-US" sz="4000" i="1" dirty="0">
                <a:effectLst/>
                <a:latin typeface="Arial" panose="020B0604020202020204" pitchFamily="34" charset="0"/>
                <a:cs typeface="Arial" panose="020B0604020202020204" pitchFamily="34" charset="0"/>
              </a:rPr>
              <a:t>,</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whose sins are </a:t>
            </a:r>
            <a:r>
              <a:rPr lang="en-US" sz="4000" i="1" u="sng" dirty="0">
                <a:effectLst/>
                <a:latin typeface="Arial" panose="020B0604020202020204" pitchFamily="34" charset="0"/>
                <a:cs typeface="Arial" panose="020B0604020202020204" pitchFamily="34" charset="0"/>
              </a:rPr>
              <a:t>covered</a:t>
            </a:r>
            <a:r>
              <a:rPr lang="en-US" sz="4000" i="1" dirty="0">
                <a:effectLst/>
                <a:latin typeface="Arial" panose="020B0604020202020204" pitchFamily="34" charset="0"/>
                <a:cs typeface="Arial" panose="020B0604020202020204" pitchFamily="34" charset="0"/>
              </a:rPr>
              <a:t>.</a:t>
            </a:r>
            <a:br>
              <a:rPr lang="en-US" sz="4000" i="1" dirty="0">
                <a:effectLst/>
                <a:latin typeface="Arial" panose="020B0604020202020204" pitchFamily="34" charset="0"/>
                <a:cs typeface="Arial" panose="020B0604020202020204" pitchFamily="34" charset="0"/>
              </a:rPr>
            </a:br>
            <a:r>
              <a:rPr lang="en-US" sz="4000" i="1" baseline="30000" dirty="0">
                <a:effectLst/>
                <a:latin typeface="Arial" panose="020B0604020202020204" pitchFamily="34" charset="0"/>
                <a:cs typeface="Arial" panose="020B0604020202020204" pitchFamily="34" charset="0"/>
              </a:rPr>
              <a:t>2</a:t>
            </a:r>
            <a:r>
              <a:rPr lang="en-US" sz="4000" b="1" i="1" baseline="30000" dirty="0">
                <a:effectLst/>
                <a:latin typeface="Arial" panose="020B0604020202020204" pitchFamily="34" charset="0"/>
                <a:cs typeface="Arial" panose="020B0604020202020204" pitchFamily="34" charset="0"/>
              </a:rPr>
              <a:t> </a:t>
            </a:r>
            <a:r>
              <a:rPr lang="en-US" sz="4000" i="1" dirty="0">
                <a:effectLst/>
                <a:latin typeface="Arial" panose="020B0604020202020204" pitchFamily="34" charset="0"/>
                <a:cs typeface="Arial" panose="020B0604020202020204" pitchFamily="34" charset="0"/>
              </a:rPr>
              <a:t>Blessed is the one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whose sin the </a:t>
            </a:r>
            <a:r>
              <a:rPr lang="en-US" sz="4000" i="1" cap="small" dirty="0">
                <a:effectLst/>
                <a:latin typeface="Arial" panose="020B0604020202020204" pitchFamily="34" charset="0"/>
                <a:cs typeface="Arial" panose="020B0604020202020204" pitchFamily="34" charset="0"/>
              </a:rPr>
              <a:t>Lord</a:t>
            </a:r>
            <a:r>
              <a:rPr lang="en-US" sz="4000" i="1" dirty="0">
                <a:effectLst/>
                <a:latin typeface="Arial" panose="020B0604020202020204" pitchFamily="34" charset="0"/>
                <a:cs typeface="Arial" panose="020B0604020202020204" pitchFamily="34" charset="0"/>
              </a:rPr>
              <a:t> </a:t>
            </a:r>
            <a:r>
              <a:rPr lang="en-US" sz="4000" i="1" u="sng" dirty="0">
                <a:effectLst/>
                <a:latin typeface="Arial" panose="020B0604020202020204" pitchFamily="34" charset="0"/>
                <a:cs typeface="Arial" panose="020B0604020202020204" pitchFamily="34" charset="0"/>
              </a:rPr>
              <a:t>does not count against them</a:t>
            </a:r>
            <a:br>
              <a:rPr lang="en-US" sz="4000" i="1" u="sng"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and in whose spirit is </a:t>
            </a:r>
            <a:r>
              <a:rPr lang="en-US" sz="4000" i="1" u="sng" dirty="0">
                <a:effectLst/>
                <a:latin typeface="Arial" panose="020B0604020202020204" pitchFamily="34" charset="0"/>
                <a:cs typeface="Arial" panose="020B0604020202020204" pitchFamily="34" charset="0"/>
              </a:rPr>
              <a:t>no deceit</a:t>
            </a:r>
            <a:r>
              <a:rPr lang="en-US" sz="4000" i="1" dirty="0">
                <a:effectLst/>
                <a:latin typeface="Arial" panose="020B0604020202020204" pitchFamily="34" charset="0"/>
                <a:cs typeface="Arial" panose="020B0604020202020204" pitchFamily="34" charset="0"/>
              </a:rPr>
              <a:t>.</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0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2630" y="750627"/>
            <a:ext cx="11579370" cy="5336274"/>
          </a:xfrm>
        </p:spPr>
        <p:txBody>
          <a:bodyPr>
            <a:noAutofit/>
          </a:bodyPr>
          <a:lstStyle/>
          <a:p>
            <a:pPr algn="l"/>
            <a:r>
              <a:rPr lang="en-US" sz="4000" dirty="0">
                <a:effectLst/>
                <a:latin typeface="Arial" panose="020B0604020202020204" pitchFamily="34" charset="0"/>
                <a:cs typeface="Arial" panose="020B0604020202020204" pitchFamily="34" charset="0"/>
              </a:rPr>
              <a:t>[</a:t>
            </a:r>
            <a:r>
              <a:rPr lang="en-US" sz="4000" u="sng" dirty="0">
                <a:effectLst/>
                <a:latin typeface="Arial" panose="020B0604020202020204" pitchFamily="34" charset="0"/>
                <a:cs typeface="Arial" panose="020B0604020202020204" pitchFamily="34" charset="0"/>
              </a:rPr>
              <a:t>Congregation</a:t>
            </a:r>
            <a:r>
              <a:rPr lang="en-US" sz="4000" dirty="0">
                <a:effectLst/>
                <a:latin typeface="Arial" panose="020B0604020202020204" pitchFamily="34" charset="0"/>
                <a:cs typeface="Arial" panose="020B0604020202020204" pitchFamily="34" charset="0"/>
              </a:rPr>
              <a:t>]</a:t>
            </a:r>
          </a:p>
          <a:p>
            <a:pPr algn="l"/>
            <a:r>
              <a:rPr lang="en-US" sz="4000" b="1" i="1" baseline="30000" dirty="0">
                <a:effectLst/>
                <a:latin typeface="Arial" panose="020B0604020202020204" pitchFamily="34" charset="0"/>
                <a:cs typeface="Arial" panose="020B0604020202020204" pitchFamily="34" charset="0"/>
              </a:rPr>
              <a:t>5 </a:t>
            </a:r>
            <a:r>
              <a:rPr lang="en-US" sz="4000" i="1" dirty="0">
                <a:effectLst/>
                <a:latin typeface="Arial" panose="020B0604020202020204" pitchFamily="34" charset="0"/>
                <a:cs typeface="Arial" panose="020B0604020202020204" pitchFamily="34" charset="0"/>
              </a:rPr>
              <a:t>Then I acknowledged my sin to you</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and did not cover up my iniquity.</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I said, “I will confess</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my transgressions to the </a:t>
            </a:r>
            <a:r>
              <a:rPr lang="en-US" sz="4000" i="1" cap="small" dirty="0">
                <a:effectLst/>
                <a:latin typeface="Arial" panose="020B0604020202020204" pitchFamily="34" charset="0"/>
                <a:cs typeface="Arial" panose="020B0604020202020204" pitchFamily="34" charset="0"/>
              </a:rPr>
              <a:t>Lord</a:t>
            </a:r>
            <a:r>
              <a:rPr lang="en-US" sz="4000" i="1" dirty="0">
                <a:effectLst/>
                <a:latin typeface="Arial" panose="020B0604020202020204" pitchFamily="34" charset="0"/>
                <a:cs typeface="Arial" panose="020B0604020202020204" pitchFamily="34" charset="0"/>
              </a:rPr>
              <a:t>.”</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And you forgave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the guilt of my sin</a:t>
            </a:r>
            <a:r>
              <a:rPr lang="en-US" sz="4000" i="1" dirty="0" smtClean="0">
                <a:effectLst/>
                <a:latin typeface="Arial" panose="020B0604020202020204" pitchFamily="34" charset="0"/>
                <a:cs typeface="Arial" panose="020B0604020202020204" pitchFamily="34" charset="0"/>
              </a:rPr>
              <a:t>.</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2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2630" y="750627"/>
            <a:ext cx="11579370" cy="5336274"/>
          </a:xfrm>
        </p:spPr>
        <p:txBody>
          <a:bodyPr>
            <a:noAutofit/>
          </a:bodyPr>
          <a:lstStyle/>
          <a:p>
            <a:pPr algn="l"/>
            <a:r>
              <a:rPr lang="en-US" sz="4000" i="1" baseline="30000" dirty="0" smtClean="0">
                <a:effectLst/>
                <a:latin typeface="Arial" panose="020B0604020202020204" pitchFamily="34" charset="0"/>
                <a:cs typeface="Arial" panose="020B0604020202020204" pitchFamily="34" charset="0"/>
              </a:rPr>
              <a:t>6</a:t>
            </a:r>
            <a:r>
              <a:rPr lang="en-US" sz="4000" i="1" baseline="30000" dirty="0">
                <a:effectLst/>
                <a:latin typeface="Arial" panose="020B0604020202020204" pitchFamily="34" charset="0"/>
                <a:cs typeface="Arial" panose="020B0604020202020204" pitchFamily="34" charset="0"/>
              </a:rPr>
              <a:t> </a:t>
            </a:r>
            <a:r>
              <a:rPr lang="en-US" sz="4000" i="1" dirty="0">
                <a:effectLst/>
                <a:latin typeface="Arial" panose="020B0604020202020204" pitchFamily="34" charset="0"/>
                <a:cs typeface="Arial" panose="020B0604020202020204" pitchFamily="34" charset="0"/>
              </a:rPr>
              <a:t>Therefore let all the faithful pray to you</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while you may be found;</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surely the rising of </a:t>
            </a:r>
            <a:r>
              <a:rPr lang="en-US" sz="4000" i="1" u="sng" dirty="0">
                <a:effectLst/>
                <a:latin typeface="Arial" panose="020B0604020202020204" pitchFamily="34" charset="0"/>
                <a:cs typeface="Arial" panose="020B0604020202020204" pitchFamily="34" charset="0"/>
              </a:rPr>
              <a:t>the mighty waters</a:t>
            </a:r>
            <a:r>
              <a:rPr lang="en-US" sz="4000" i="1" dirty="0">
                <a:effectLst/>
                <a:latin typeface="Arial" panose="020B0604020202020204" pitchFamily="34" charset="0"/>
                <a:cs typeface="Arial" panose="020B0604020202020204" pitchFamily="34" charset="0"/>
              </a:rPr>
              <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t>
            </a:r>
            <a:r>
              <a:rPr lang="en-US" sz="4000" i="1" u="sng" dirty="0">
                <a:effectLst/>
                <a:latin typeface="Arial" panose="020B0604020202020204" pitchFamily="34" charset="0"/>
                <a:cs typeface="Arial" panose="020B0604020202020204" pitchFamily="34" charset="0"/>
              </a:rPr>
              <a:t>will not reach them</a:t>
            </a:r>
            <a:r>
              <a:rPr lang="en-US" sz="4000" i="1" dirty="0" smtClean="0">
                <a:effectLst/>
                <a:latin typeface="Arial" panose="020B0604020202020204" pitchFamily="34" charset="0"/>
                <a:cs typeface="Arial" panose="020B0604020202020204" pitchFamily="34" charset="0"/>
              </a:rPr>
              <a:t>.</a:t>
            </a:r>
          </a:p>
          <a:p>
            <a:pPr algn="l"/>
            <a:r>
              <a:rPr lang="en-US" sz="4000" b="1" i="1" baseline="30000" dirty="0">
                <a:effectLst/>
                <a:latin typeface="Arial" panose="020B0604020202020204" pitchFamily="34" charset="0"/>
                <a:cs typeface="Arial" panose="020B0604020202020204" pitchFamily="34" charset="0"/>
              </a:rPr>
              <a:t>7 </a:t>
            </a:r>
            <a:r>
              <a:rPr lang="en-US" sz="4000" i="1" dirty="0">
                <a:effectLst/>
                <a:latin typeface="Arial" panose="020B0604020202020204" pitchFamily="34" charset="0"/>
                <a:cs typeface="Arial" panose="020B0604020202020204" pitchFamily="34" charset="0"/>
              </a:rPr>
              <a:t>You are my hiding place;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t>
            </a:r>
            <a:r>
              <a:rPr lang="en-US" sz="4000" i="1" u="sng" dirty="0">
                <a:effectLst/>
                <a:latin typeface="Arial" panose="020B0604020202020204" pitchFamily="34" charset="0"/>
                <a:cs typeface="Arial" panose="020B0604020202020204" pitchFamily="34" charset="0"/>
              </a:rPr>
              <a:t>you will protect me </a:t>
            </a:r>
            <a:r>
              <a:rPr lang="en-US" sz="4000" i="1" dirty="0">
                <a:effectLst/>
                <a:latin typeface="Arial" panose="020B0604020202020204" pitchFamily="34" charset="0"/>
                <a:cs typeface="Arial" panose="020B0604020202020204" pitchFamily="34" charset="0"/>
              </a:rPr>
              <a:t>from trouble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and surround me with </a:t>
            </a:r>
            <a:r>
              <a:rPr lang="en-US" sz="4000" i="1" u="sng" dirty="0">
                <a:effectLst/>
                <a:latin typeface="Arial" panose="020B0604020202020204" pitchFamily="34" charset="0"/>
                <a:cs typeface="Arial" panose="020B0604020202020204" pitchFamily="34" charset="0"/>
              </a:rPr>
              <a:t>songs of deliverance</a:t>
            </a:r>
            <a:r>
              <a:rPr lang="en-US" sz="4000" i="1" dirty="0" smtClean="0">
                <a:effectLst/>
                <a:latin typeface="Arial" panose="020B0604020202020204" pitchFamily="34" charset="0"/>
                <a:cs typeface="Arial" panose="020B0604020202020204" pitchFamily="34" charset="0"/>
              </a:rPr>
              <a:t>.</a:t>
            </a:r>
            <a:endParaRPr lang="en-US" sz="4000" dirty="0">
              <a:effectLst/>
              <a:latin typeface="Arial" panose="020B0604020202020204" pitchFamily="34" charset="0"/>
              <a:cs typeface="Arial" panose="020B0604020202020204" pitchFamily="34" charset="0"/>
            </a:endParaRPr>
          </a:p>
          <a:p>
            <a:pPr algn="l"/>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0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19962" y="870210"/>
            <a:ext cx="11579370" cy="5336274"/>
          </a:xfrm>
        </p:spPr>
        <p:txBody>
          <a:bodyPr>
            <a:noAutofit/>
          </a:bodyPr>
          <a:lstStyle/>
          <a:p>
            <a:pPr algn="l"/>
            <a:r>
              <a:rPr lang="en-US" sz="4000" b="1" i="1" baseline="30000" dirty="0" smtClean="0">
                <a:effectLst/>
                <a:latin typeface="Arial" panose="020B0604020202020204" pitchFamily="34" charset="0"/>
                <a:cs typeface="Arial" panose="020B0604020202020204" pitchFamily="34" charset="0"/>
              </a:rPr>
              <a:t>8</a:t>
            </a:r>
            <a:r>
              <a:rPr lang="en-US" sz="4000" b="1" i="1" baseline="30000" dirty="0">
                <a:effectLst/>
                <a:latin typeface="Arial" panose="020B0604020202020204" pitchFamily="34" charset="0"/>
                <a:cs typeface="Arial" panose="020B0604020202020204" pitchFamily="34" charset="0"/>
              </a:rPr>
              <a:t> </a:t>
            </a:r>
            <a:r>
              <a:rPr lang="en-US" sz="4000" i="1" dirty="0">
                <a:effectLst/>
                <a:latin typeface="Arial" panose="020B0604020202020204" pitchFamily="34" charset="0"/>
                <a:cs typeface="Arial" panose="020B0604020202020204" pitchFamily="34" charset="0"/>
              </a:rPr>
              <a:t>I will </a:t>
            </a:r>
            <a:r>
              <a:rPr lang="en-US" sz="4000" i="1" u="sng" dirty="0">
                <a:effectLst/>
                <a:latin typeface="Arial" panose="020B0604020202020204" pitchFamily="34" charset="0"/>
                <a:cs typeface="Arial" panose="020B0604020202020204" pitchFamily="34" charset="0"/>
              </a:rPr>
              <a:t>instruct</a:t>
            </a:r>
            <a:r>
              <a:rPr lang="en-US" sz="4000" i="1" dirty="0">
                <a:effectLst/>
                <a:latin typeface="Arial" panose="020B0604020202020204" pitchFamily="34" charset="0"/>
                <a:cs typeface="Arial" panose="020B0604020202020204" pitchFamily="34" charset="0"/>
              </a:rPr>
              <a:t> you and </a:t>
            </a:r>
            <a:r>
              <a:rPr lang="en-US" sz="4000" i="1" u="sng" dirty="0">
                <a:effectLst/>
                <a:latin typeface="Arial" panose="020B0604020202020204" pitchFamily="34" charset="0"/>
                <a:cs typeface="Arial" panose="020B0604020202020204" pitchFamily="34" charset="0"/>
              </a:rPr>
              <a:t>teach</a:t>
            </a:r>
            <a:r>
              <a:rPr lang="en-US" sz="4000" i="1" dirty="0">
                <a:effectLst/>
                <a:latin typeface="Arial" panose="020B0604020202020204" pitchFamily="34" charset="0"/>
                <a:cs typeface="Arial" panose="020B0604020202020204" pitchFamily="34" charset="0"/>
              </a:rPr>
              <a:t> you in the way you should go;</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I will </a:t>
            </a:r>
            <a:r>
              <a:rPr lang="en-US" sz="4000" i="1" u="sng" dirty="0">
                <a:effectLst/>
                <a:latin typeface="Arial" panose="020B0604020202020204" pitchFamily="34" charset="0"/>
                <a:cs typeface="Arial" panose="020B0604020202020204" pitchFamily="34" charset="0"/>
              </a:rPr>
              <a:t>counsel</a:t>
            </a:r>
            <a:r>
              <a:rPr lang="en-US" sz="4000" i="1" dirty="0">
                <a:effectLst/>
                <a:latin typeface="Arial" panose="020B0604020202020204" pitchFamily="34" charset="0"/>
                <a:cs typeface="Arial" panose="020B0604020202020204" pitchFamily="34" charset="0"/>
              </a:rPr>
              <a:t> you with </a:t>
            </a:r>
            <a:r>
              <a:rPr lang="en-US" sz="4000" i="1" u="sng" dirty="0">
                <a:effectLst/>
                <a:latin typeface="Arial" panose="020B0604020202020204" pitchFamily="34" charset="0"/>
                <a:cs typeface="Arial" panose="020B0604020202020204" pitchFamily="34" charset="0"/>
              </a:rPr>
              <a:t>my loving eye on you</a:t>
            </a:r>
            <a:r>
              <a:rPr lang="en-US" sz="4000" i="1" dirty="0">
                <a:effectLst/>
                <a:latin typeface="Arial" panose="020B0604020202020204" pitchFamily="34" charset="0"/>
                <a:cs typeface="Arial" panose="020B0604020202020204" pitchFamily="34" charset="0"/>
              </a:rPr>
              <a:t>.</a:t>
            </a:r>
            <a:br>
              <a:rPr lang="en-US" sz="4000" i="1" dirty="0">
                <a:effectLst/>
                <a:latin typeface="Arial" panose="020B0604020202020204" pitchFamily="34" charset="0"/>
                <a:cs typeface="Arial" panose="020B0604020202020204" pitchFamily="34" charset="0"/>
              </a:rPr>
            </a:b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9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19962" y="1146412"/>
            <a:ext cx="11579370" cy="5336274"/>
          </a:xfrm>
        </p:spPr>
        <p:txBody>
          <a:bodyPr>
            <a:noAutofit/>
          </a:bodyPr>
          <a:lstStyle/>
          <a:p>
            <a:pPr algn="l"/>
            <a:r>
              <a:rPr lang="en-US" sz="4000" b="1" i="1" baseline="30000" dirty="0" smtClean="0">
                <a:effectLst/>
                <a:latin typeface="Arial" panose="020B0604020202020204" pitchFamily="34" charset="0"/>
                <a:cs typeface="Arial" panose="020B0604020202020204" pitchFamily="34" charset="0"/>
              </a:rPr>
              <a:t>11</a:t>
            </a:r>
            <a:r>
              <a:rPr lang="en-US" sz="4000" b="1" i="1" baseline="30000" dirty="0">
                <a:effectLst/>
                <a:latin typeface="Arial" panose="020B0604020202020204" pitchFamily="34" charset="0"/>
                <a:cs typeface="Arial" panose="020B0604020202020204" pitchFamily="34" charset="0"/>
              </a:rPr>
              <a:t> </a:t>
            </a:r>
            <a:r>
              <a:rPr lang="en-US" sz="4000" i="1" u="sng" dirty="0">
                <a:effectLst/>
                <a:latin typeface="Arial" panose="020B0604020202020204" pitchFamily="34" charset="0"/>
                <a:cs typeface="Arial" panose="020B0604020202020204" pitchFamily="34" charset="0"/>
              </a:rPr>
              <a:t>Rejoice</a:t>
            </a:r>
            <a:r>
              <a:rPr lang="en-US" sz="4000" i="1" dirty="0">
                <a:effectLst/>
                <a:latin typeface="Arial" panose="020B0604020202020204" pitchFamily="34" charset="0"/>
                <a:cs typeface="Arial" panose="020B0604020202020204" pitchFamily="34" charset="0"/>
              </a:rPr>
              <a:t> in the </a:t>
            </a:r>
            <a:r>
              <a:rPr lang="en-US" sz="4000" i="1" cap="small" dirty="0">
                <a:effectLst/>
                <a:latin typeface="Arial" panose="020B0604020202020204" pitchFamily="34" charset="0"/>
                <a:cs typeface="Arial" panose="020B0604020202020204" pitchFamily="34" charset="0"/>
              </a:rPr>
              <a:t>Lord</a:t>
            </a:r>
            <a:r>
              <a:rPr lang="en-US" sz="4000" i="1" dirty="0">
                <a:effectLst/>
                <a:latin typeface="Arial" panose="020B0604020202020204" pitchFamily="34" charset="0"/>
                <a:cs typeface="Arial" panose="020B0604020202020204" pitchFamily="34" charset="0"/>
              </a:rPr>
              <a:t> and </a:t>
            </a:r>
            <a:r>
              <a:rPr lang="en-US" sz="4000" i="1" u="sng" dirty="0">
                <a:effectLst/>
                <a:latin typeface="Arial" panose="020B0604020202020204" pitchFamily="34" charset="0"/>
                <a:cs typeface="Arial" panose="020B0604020202020204" pitchFamily="34" charset="0"/>
              </a:rPr>
              <a:t>be glad</a:t>
            </a:r>
            <a:r>
              <a:rPr lang="en-US" sz="4000" i="1" dirty="0">
                <a:effectLst/>
                <a:latin typeface="Arial" panose="020B0604020202020204" pitchFamily="34" charset="0"/>
                <a:cs typeface="Arial" panose="020B0604020202020204" pitchFamily="34" charset="0"/>
              </a:rPr>
              <a:t>, you righteous;</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t>
            </a:r>
            <a:r>
              <a:rPr lang="en-US" sz="4000" i="1" u="sng" dirty="0">
                <a:effectLst/>
                <a:latin typeface="Arial" panose="020B0604020202020204" pitchFamily="34" charset="0"/>
                <a:cs typeface="Arial" panose="020B0604020202020204" pitchFamily="34" charset="0"/>
              </a:rPr>
              <a:t>sing</a:t>
            </a:r>
            <a:r>
              <a:rPr lang="en-US" sz="4000" i="1" dirty="0">
                <a:effectLst/>
                <a:latin typeface="Arial" panose="020B0604020202020204" pitchFamily="34" charset="0"/>
                <a:cs typeface="Arial" panose="020B0604020202020204" pitchFamily="34" charset="0"/>
              </a:rPr>
              <a:t>, all you who are upright in heart</a:t>
            </a:r>
            <a:r>
              <a:rPr lang="en-US" sz="4000" i="1" dirty="0" smtClean="0">
                <a:effectLst/>
                <a:latin typeface="Arial" panose="020B0604020202020204" pitchFamily="34" charset="0"/>
                <a:cs typeface="Arial" panose="020B0604020202020204" pitchFamily="34" charset="0"/>
              </a:rPr>
              <a:t>!</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2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pic>
        <p:nvPicPr>
          <p:cNvPr id="1026" name="Picture 2" descr="Image result for Psalm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3266361" cy="735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2630" y="750627"/>
            <a:ext cx="11579370" cy="5336274"/>
          </a:xfrm>
        </p:spPr>
        <p:txBody>
          <a:bodyPr>
            <a:noAutofit/>
          </a:bodyPr>
          <a:lstStyle/>
          <a:p>
            <a:pPr algn="l"/>
            <a:r>
              <a:rPr lang="en-US" sz="3200" dirty="0">
                <a:solidFill>
                  <a:srgbClr val="FFFF00"/>
                </a:solidFill>
                <a:effectLst/>
                <a:latin typeface="Arial" panose="020B0604020202020204" pitchFamily="34" charset="0"/>
                <a:cs typeface="Arial" panose="020B0604020202020204" pitchFamily="34" charset="0"/>
              </a:rPr>
              <a:t>[Reader]</a:t>
            </a:r>
          </a:p>
          <a:p>
            <a:pPr algn="l"/>
            <a:r>
              <a:rPr lang="en-US" sz="4000" i="1" baseline="30000" dirty="0">
                <a:solidFill>
                  <a:srgbClr val="FFFF00"/>
                </a:solidFill>
                <a:effectLst/>
                <a:latin typeface="Arial" panose="020B0604020202020204" pitchFamily="34" charset="0"/>
                <a:cs typeface="Arial" panose="020B0604020202020204" pitchFamily="34" charset="0"/>
              </a:rPr>
              <a:t>6 </a:t>
            </a:r>
            <a:r>
              <a:rPr lang="en-US" sz="4000" i="1" dirty="0">
                <a:solidFill>
                  <a:srgbClr val="FFFF00"/>
                </a:solidFill>
                <a:effectLst/>
                <a:latin typeface="Arial" panose="020B0604020202020204" pitchFamily="34" charset="0"/>
                <a:cs typeface="Arial" panose="020B0604020202020204" pitchFamily="34" charset="0"/>
              </a:rPr>
              <a:t>Therefore let all the faithful pray to you</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while you may be found;</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surely the rising of the mighty waters</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will not reach them.</a:t>
            </a:r>
            <a:endParaRPr lang="en-US" sz="4000" dirty="0">
              <a:solidFill>
                <a:srgbClr val="FFFF00"/>
              </a:solidFill>
              <a:effectLst/>
              <a:latin typeface="Arial" panose="020B0604020202020204" pitchFamily="34" charset="0"/>
              <a:cs typeface="Arial" panose="020B0604020202020204" pitchFamily="34" charset="0"/>
            </a:endParaRPr>
          </a:p>
          <a:p>
            <a:pPr algn="l"/>
            <a:endParaRPr lang="en-US" sz="400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4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2630" y="1173708"/>
            <a:ext cx="11579370" cy="5336274"/>
          </a:xfrm>
        </p:spPr>
        <p:txBody>
          <a:bodyPr>
            <a:noAutofit/>
          </a:bodyPr>
          <a:lstStyle/>
          <a:p>
            <a:pPr algn="l"/>
            <a:r>
              <a:rPr lang="en-US" sz="3200" dirty="0">
                <a:effectLst/>
                <a:latin typeface="Arial" panose="020B0604020202020204" pitchFamily="34" charset="0"/>
                <a:cs typeface="Arial" panose="020B0604020202020204" pitchFamily="34" charset="0"/>
              </a:rPr>
              <a:t>[</a:t>
            </a:r>
            <a:r>
              <a:rPr lang="en-US" sz="3200" u="sng" dirty="0">
                <a:effectLst/>
                <a:latin typeface="Arial" panose="020B0604020202020204" pitchFamily="34" charset="0"/>
                <a:cs typeface="Arial" panose="020B0604020202020204" pitchFamily="34" charset="0"/>
              </a:rPr>
              <a:t>Congregation</a:t>
            </a:r>
            <a:r>
              <a:rPr lang="en-US" sz="3200" dirty="0">
                <a:effectLst/>
                <a:latin typeface="Arial" panose="020B0604020202020204" pitchFamily="34" charset="0"/>
                <a:cs typeface="Arial" panose="020B0604020202020204" pitchFamily="34" charset="0"/>
              </a:rPr>
              <a:t>]</a:t>
            </a:r>
            <a:r>
              <a:rPr lang="en-US" sz="4000" i="1" dirty="0">
                <a:effectLst/>
                <a:latin typeface="Arial" panose="020B0604020202020204" pitchFamily="34" charset="0"/>
                <a:cs typeface="Arial" panose="020B0604020202020204" pitchFamily="34" charset="0"/>
              </a:rPr>
              <a:t/>
            </a:r>
            <a:br>
              <a:rPr lang="en-US" sz="4000" i="1" dirty="0">
                <a:effectLst/>
                <a:latin typeface="Arial" panose="020B0604020202020204" pitchFamily="34" charset="0"/>
                <a:cs typeface="Arial" panose="020B0604020202020204" pitchFamily="34" charset="0"/>
              </a:rPr>
            </a:br>
            <a:r>
              <a:rPr lang="en-US" sz="4000" b="1" i="1" baseline="30000" dirty="0">
                <a:effectLst/>
                <a:latin typeface="Arial" panose="020B0604020202020204" pitchFamily="34" charset="0"/>
                <a:cs typeface="Arial" panose="020B0604020202020204" pitchFamily="34" charset="0"/>
              </a:rPr>
              <a:t>7 </a:t>
            </a:r>
            <a:r>
              <a:rPr lang="en-US" sz="4000" i="1" dirty="0">
                <a:effectLst/>
                <a:latin typeface="Arial" panose="020B0604020202020204" pitchFamily="34" charset="0"/>
                <a:cs typeface="Arial" panose="020B0604020202020204" pitchFamily="34" charset="0"/>
              </a:rPr>
              <a:t>You are my hiding place;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you will protect me from trouble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and surround me with songs of deliverance</a:t>
            </a:r>
            <a:r>
              <a:rPr lang="en-US" sz="4000" i="1" dirty="0" smtClean="0">
                <a:effectLst/>
                <a:latin typeface="Arial" panose="020B0604020202020204" pitchFamily="34" charset="0"/>
                <a:cs typeface="Arial" panose="020B0604020202020204" pitchFamily="34" charset="0"/>
              </a:rPr>
              <a:t>.</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4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8857" y="709684"/>
            <a:ext cx="11579370" cy="5336274"/>
          </a:xfrm>
        </p:spPr>
        <p:txBody>
          <a:bodyPr>
            <a:noAutofit/>
          </a:bodyPr>
          <a:lstStyle/>
          <a:p>
            <a:pPr algn="l"/>
            <a:r>
              <a:rPr lang="en-US" sz="3200" dirty="0">
                <a:solidFill>
                  <a:srgbClr val="FFFF00"/>
                </a:solidFill>
                <a:effectLst/>
                <a:latin typeface="Arial" panose="020B0604020202020204" pitchFamily="34" charset="0"/>
                <a:cs typeface="Arial" panose="020B0604020202020204" pitchFamily="34" charset="0"/>
              </a:rPr>
              <a:t>[Reader]</a:t>
            </a:r>
          </a:p>
          <a:p>
            <a:pPr algn="l"/>
            <a:r>
              <a:rPr lang="en-US" sz="4000" b="1" i="1" baseline="30000" dirty="0">
                <a:solidFill>
                  <a:srgbClr val="FFFF00"/>
                </a:solidFill>
                <a:effectLst/>
                <a:latin typeface="Arial" panose="020B0604020202020204" pitchFamily="34" charset="0"/>
                <a:cs typeface="Arial" panose="020B0604020202020204" pitchFamily="34" charset="0"/>
              </a:rPr>
              <a:t>8 </a:t>
            </a:r>
            <a:r>
              <a:rPr lang="en-US" sz="4000" i="1" dirty="0">
                <a:solidFill>
                  <a:srgbClr val="FFFF00"/>
                </a:solidFill>
                <a:effectLst/>
                <a:latin typeface="Arial" panose="020B0604020202020204" pitchFamily="34" charset="0"/>
                <a:cs typeface="Arial" panose="020B0604020202020204" pitchFamily="34" charset="0"/>
              </a:rPr>
              <a:t>I will instruct you and teach you in the way you should go;</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I will counsel you with my loving eye on you.</a:t>
            </a:r>
            <a:br>
              <a:rPr lang="en-US" sz="4000" i="1" dirty="0">
                <a:solidFill>
                  <a:srgbClr val="FFFF00"/>
                </a:solidFill>
                <a:effectLst/>
                <a:latin typeface="Arial" panose="020B0604020202020204" pitchFamily="34" charset="0"/>
                <a:cs typeface="Arial" panose="020B0604020202020204" pitchFamily="34" charset="0"/>
              </a:rPr>
            </a:br>
            <a:r>
              <a:rPr lang="en-US" sz="4000" b="1" i="1" baseline="30000" dirty="0">
                <a:solidFill>
                  <a:srgbClr val="FFFF00"/>
                </a:solidFill>
                <a:effectLst/>
                <a:latin typeface="Arial" panose="020B0604020202020204" pitchFamily="34" charset="0"/>
                <a:cs typeface="Arial" panose="020B0604020202020204" pitchFamily="34" charset="0"/>
              </a:rPr>
              <a:t>9 </a:t>
            </a:r>
            <a:r>
              <a:rPr lang="en-US" sz="4000" i="1" dirty="0">
                <a:solidFill>
                  <a:srgbClr val="FFFF00"/>
                </a:solidFill>
                <a:effectLst/>
                <a:latin typeface="Arial" panose="020B0604020202020204" pitchFamily="34" charset="0"/>
                <a:cs typeface="Arial" panose="020B0604020202020204" pitchFamily="34" charset="0"/>
              </a:rPr>
              <a:t>Do not be like the horse or the mule,</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which have no understanding</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but must be controlled by bit and bridle</a:t>
            </a:r>
            <a:br>
              <a:rPr lang="en-US" sz="4000" i="1" dirty="0">
                <a:solidFill>
                  <a:srgbClr val="FFFF00"/>
                </a:solidFill>
                <a:effectLst/>
                <a:latin typeface="Arial" panose="020B0604020202020204" pitchFamily="34" charset="0"/>
                <a:cs typeface="Arial" panose="020B0604020202020204" pitchFamily="34" charset="0"/>
              </a:rPr>
            </a:br>
            <a:r>
              <a:rPr lang="en-US" sz="4000" i="1" dirty="0">
                <a:solidFill>
                  <a:srgbClr val="FFFF00"/>
                </a:solidFill>
                <a:effectLst/>
                <a:latin typeface="Arial" panose="020B0604020202020204" pitchFamily="34" charset="0"/>
                <a:cs typeface="Arial" panose="020B0604020202020204" pitchFamily="34" charset="0"/>
              </a:rPr>
              <a:t>    or they will not come to you</a:t>
            </a:r>
            <a:r>
              <a:rPr lang="en-US" sz="4000" i="1" dirty="0" smtClean="0">
                <a:solidFill>
                  <a:srgbClr val="FFFF00"/>
                </a:solidFill>
                <a:effectLst/>
                <a:latin typeface="Arial" panose="020B0604020202020204" pitchFamily="34" charset="0"/>
                <a:cs typeface="Arial" panose="020B0604020202020204" pitchFamily="34" charset="0"/>
              </a:rPr>
              <a:t>.</a:t>
            </a:r>
            <a:endParaRPr lang="en-US" sz="400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60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916" y="0"/>
            <a:ext cx="9001462" cy="870210"/>
          </a:xfrm>
        </p:spPr>
        <p:txBody>
          <a:bodyPr/>
          <a:lstStyle/>
          <a:p>
            <a:r>
              <a:rPr lang="en-US" b="0" u="sng" dirty="0" smtClean="0">
                <a:effectLst/>
                <a:latin typeface="Arial" panose="020B0604020202020204" pitchFamily="34" charset="0"/>
                <a:cs typeface="Arial" panose="020B0604020202020204" pitchFamily="34" charset="0"/>
              </a:rPr>
              <a:t>Psalm 32</a:t>
            </a:r>
            <a:endParaRPr lang="en-US" b="0" u="sng"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8857" y="709684"/>
            <a:ext cx="11579370" cy="5336274"/>
          </a:xfrm>
        </p:spPr>
        <p:txBody>
          <a:bodyPr>
            <a:noAutofit/>
          </a:bodyPr>
          <a:lstStyle/>
          <a:p>
            <a:pPr algn="l"/>
            <a:r>
              <a:rPr lang="en-US" sz="3200" dirty="0">
                <a:effectLst/>
                <a:latin typeface="Arial" panose="020B0604020202020204" pitchFamily="34" charset="0"/>
                <a:cs typeface="Arial" panose="020B0604020202020204" pitchFamily="34" charset="0"/>
              </a:rPr>
              <a:t>[</a:t>
            </a:r>
            <a:r>
              <a:rPr lang="en-US" sz="3200" u="sng" dirty="0">
                <a:effectLst/>
                <a:latin typeface="Arial" panose="020B0604020202020204" pitchFamily="34" charset="0"/>
                <a:cs typeface="Arial" panose="020B0604020202020204" pitchFamily="34" charset="0"/>
              </a:rPr>
              <a:t>All</a:t>
            </a:r>
            <a:r>
              <a:rPr lang="en-US" sz="3200" dirty="0">
                <a:effectLst/>
                <a:latin typeface="Arial" panose="020B0604020202020204" pitchFamily="34" charset="0"/>
                <a:cs typeface="Arial" panose="020B0604020202020204" pitchFamily="34" charset="0"/>
              </a:rPr>
              <a:t>]</a:t>
            </a:r>
            <a:r>
              <a:rPr lang="en-US" sz="4000" i="1" dirty="0">
                <a:effectLst/>
                <a:latin typeface="Arial" panose="020B0604020202020204" pitchFamily="34" charset="0"/>
                <a:cs typeface="Arial" panose="020B0604020202020204" pitchFamily="34" charset="0"/>
              </a:rPr>
              <a:t/>
            </a:r>
            <a:br>
              <a:rPr lang="en-US" sz="4000" i="1" dirty="0">
                <a:effectLst/>
                <a:latin typeface="Arial" panose="020B0604020202020204" pitchFamily="34" charset="0"/>
                <a:cs typeface="Arial" panose="020B0604020202020204" pitchFamily="34" charset="0"/>
              </a:rPr>
            </a:br>
            <a:r>
              <a:rPr lang="en-US" sz="4000" b="1" i="1" baseline="30000" dirty="0">
                <a:effectLst/>
                <a:latin typeface="Arial" panose="020B0604020202020204" pitchFamily="34" charset="0"/>
                <a:cs typeface="Arial" panose="020B0604020202020204" pitchFamily="34" charset="0"/>
              </a:rPr>
              <a:t>10 </a:t>
            </a:r>
            <a:r>
              <a:rPr lang="en-US" sz="4000" i="1" dirty="0">
                <a:effectLst/>
                <a:latin typeface="Arial" panose="020B0604020202020204" pitchFamily="34" charset="0"/>
                <a:cs typeface="Arial" panose="020B0604020202020204" pitchFamily="34" charset="0"/>
              </a:rPr>
              <a:t>Many are the woes of the wicked,</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but the </a:t>
            </a:r>
            <a:r>
              <a:rPr lang="en-US" sz="4000" i="1" cap="small" dirty="0">
                <a:effectLst/>
                <a:latin typeface="Arial" panose="020B0604020202020204" pitchFamily="34" charset="0"/>
                <a:cs typeface="Arial" panose="020B0604020202020204" pitchFamily="34" charset="0"/>
              </a:rPr>
              <a:t>Lord</a:t>
            </a:r>
            <a:r>
              <a:rPr lang="en-US" sz="4000" i="1" dirty="0">
                <a:effectLst/>
                <a:latin typeface="Arial" panose="020B0604020202020204" pitchFamily="34" charset="0"/>
                <a:cs typeface="Arial" panose="020B0604020202020204" pitchFamily="34" charset="0"/>
              </a:rPr>
              <a:t>’s unfailing love</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surrounds the one who trusts in him.</a:t>
            </a:r>
            <a:endParaRPr lang="en-US" sz="4000" dirty="0">
              <a:effectLst/>
              <a:latin typeface="Arial" panose="020B0604020202020204" pitchFamily="34" charset="0"/>
              <a:cs typeface="Arial" panose="020B0604020202020204" pitchFamily="34" charset="0"/>
            </a:endParaRPr>
          </a:p>
          <a:p>
            <a:pPr algn="l"/>
            <a:r>
              <a:rPr lang="en-US" sz="4000" b="1" i="1" baseline="30000" dirty="0">
                <a:effectLst/>
                <a:latin typeface="Arial" panose="020B0604020202020204" pitchFamily="34" charset="0"/>
                <a:cs typeface="Arial" panose="020B0604020202020204" pitchFamily="34" charset="0"/>
              </a:rPr>
              <a:t>11 </a:t>
            </a:r>
            <a:r>
              <a:rPr lang="en-US" sz="4000" i="1" dirty="0">
                <a:effectLst/>
                <a:latin typeface="Arial" panose="020B0604020202020204" pitchFamily="34" charset="0"/>
                <a:cs typeface="Arial" panose="020B0604020202020204" pitchFamily="34" charset="0"/>
              </a:rPr>
              <a:t>Rejoice in the </a:t>
            </a:r>
            <a:r>
              <a:rPr lang="en-US" sz="4000" i="1" cap="small" dirty="0">
                <a:effectLst/>
                <a:latin typeface="Arial" panose="020B0604020202020204" pitchFamily="34" charset="0"/>
                <a:cs typeface="Arial" panose="020B0604020202020204" pitchFamily="34" charset="0"/>
              </a:rPr>
              <a:t>Lord</a:t>
            </a:r>
            <a:r>
              <a:rPr lang="en-US" sz="4000" i="1" dirty="0">
                <a:effectLst/>
                <a:latin typeface="Arial" panose="020B0604020202020204" pitchFamily="34" charset="0"/>
                <a:cs typeface="Arial" panose="020B0604020202020204" pitchFamily="34" charset="0"/>
              </a:rPr>
              <a:t> and be glad, you righteous;</a:t>
            </a:r>
            <a:br>
              <a:rPr lang="en-US" sz="4000" i="1" dirty="0">
                <a:effectLst/>
                <a:latin typeface="Arial" panose="020B0604020202020204" pitchFamily="34" charset="0"/>
                <a:cs typeface="Arial" panose="020B0604020202020204" pitchFamily="34" charset="0"/>
              </a:rPr>
            </a:br>
            <a:r>
              <a:rPr lang="en-US" sz="4000" i="1" dirty="0">
                <a:effectLst/>
                <a:latin typeface="Arial" panose="020B0604020202020204" pitchFamily="34" charset="0"/>
                <a:cs typeface="Arial" panose="020B0604020202020204" pitchFamily="34" charset="0"/>
              </a:rPr>
              <a:t>    sing, all you who are upright in heart</a:t>
            </a:r>
            <a:r>
              <a:rPr lang="en-US" sz="4000" i="1" dirty="0" smtClean="0">
                <a:effectLst/>
                <a:latin typeface="Arial" panose="020B0604020202020204" pitchFamily="34" charset="0"/>
                <a:cs typeface="Arial" panose="020B0604020202020204" pitchFamily="34" charset="0"/>
              </a:rPr>
              <a:t>!</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9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ngs in the su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716"/>
            <a:ext cx="12308574" cy="8205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rot="20300749">
            <a:off x="142212" y="1722894"/>
            <a:ext cx="5175932" cy="1760695"/>
          </a:xfrm>
        </p:spPr>
        <p:txBody>
          <a:bodyPr>
            <a:noAutofit/>
          </a:bodyPr>
          <a:lstStyle/>
          <a:p>
            <a:r>
              <a:rPr lang="en-US" sz="9600" b="0" dirty="0" smtClean="0">
                <a:solidFill>
                  <a:schemeClr val="bg1"/>
                </a:solidFill>
                <a:effectLst/>
                <a:latin typeface="Arial Narrow" panose="020B0606020202030204" pitchFamily="34" charset="0"/>
                <a:cs typeface="Arial" panose="020B0604020202020204" pitchFamily="34" charset="0"/>
              </a:rPr>
              <a:t>Psalms</a:t>
            </a:r>
            <a:endParaRPr lang="en-US" sz="9600" b="0" dirty="0">
              <a:solidFill>
                <a:schemeClr val="bg1"/>
              </a:solidFill>
              <a:effectLst/>
              <a:latin typeface="Arial Narrow" panose="020B0606020202030204" pitchFamily="34" charset="0"/>
              <a:cs typeface="Arial" panose="020B0604020202020204" pitchFamily="34" charset="0"/>
            </a:endParaRPr>
          </a:p>
        </p:txBody>
      </p:sp>
      <p:sp>
        <p:nvSpPr>
          <p:cNvPr id="5" name="Title 1"/>
          <p:cNvSpPr txBox="1">
            <a:spLocks/>
          </p:cNvSpPr>
          <p:nvPr/>
        </p:nvSpPr>
        <p:spPr>
          <a:xfrm>
            <a:off x="3566321" y="3856519"/>
            <a:ext cx="5175932" cy="17606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9600" b="0" dirty="0" smtClean="0">
                <a:solidFill>
                  <a:srgbClr val="FF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Psalm 32</a:t>
            </a:r>
            <a:endParaRPr lang="en-US" sz="9600" b="0" dirty="0">
              <a:solidFill>
                <a:srgbClr val="FF99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5733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47"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anim calcmode="lin" valueType="num">
                                      <p:cBhvr>
                                        <p:cTn id="12" dur="1500" fill="hold"/>
                                        <p:tgtEl>
                                          <p:spTgt spid="2"/>
                                        </p:tgtEl>
                                        <p:attrNameLst>
                                          <p:attrName>ppt_x</p:attrName>
                                        </p:attrNameLst>
                                      </p:cBhvr>
                                      <p:tavLst>
                                        <p:tav tm="0">
                                          <p:val>
                                            <p:strVal val="#ppt_x"/>
                                          </p:val>
                                        </p:tav>
                                        <p:tav tm="100000">
                                          <p:val>
                                            <p:strVal val="#ppt_x"/>
                                          </p:val>
                                        </p:tav>
                                      </p:tavLst>
                                    </p:anim>
                                    <p:anim calcmode="lin" valueType="num">
                                      <p:cBhvr>
                                        <p:cTn id="13"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857" y="709684"/>
            <a:ext cx="11579370" cy="5336274"/>
          </a:xfrm>
        </p:spPr>
        <p:txBody>
          <a:bodyPr>
            <a:noAutofit/>
          </a:bodyPr>
          <a:lstStyle/>
          <a:p>
            <a:r>
              <a:rPr lang="en-US" sz="4800" dirty="0" smtClean="0">
                <a:effectLst/>
                <a:latin typeface="Arial" panose="020B0604020202020204" pitchFamily="34" charset="0"/>
                <a:cs typeface="Arial" panose="020B0604020202020204" pitchFamily="34" charset="0"/>
              </a:rPr>
              <a:t>What do songs do that other verbal communication doesn’t?</a:t>
            </a:r>
            <a:endParaRPr lang="en-US" sz="4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8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710</TotalTime>
  <Words>354</Words>
  <Application>Microsoft Office PowerPoint</Application>
  <PresentationFormat>Widescreen</PresentationFormat>
  <Paragraphs>84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Bookman Old Style</vt:lpstr>
      <vt:lpstr>Calibri</vt:lpstr>
      <vt:lpstr>Rockwell</vt:lpstr>
      <vt:lpstr>Viner Hand ITC</vt:lpstr>
      <vt:lpstr>Damask</vt:lpstr>
      <vt:lpstr>Psalm 32</vt:lpstr>
      <vt:lpstr>Psalm 32</vt:lpstr>
      <vt:lpstr>Psalm 32</vt:lpstr>
      <vt:lpstr>Psalm 32</vt:lpstr>
      <vt:lpstr>Psalm 32</vt:lpstr>
      <vt:lpstr>Psalm 32</vt:lpstr>
      <vt:lpstr>Psalm 32</vt:lpstr>
      <vt:lpstr>Psalms</vt:lpstr>
      <vt:lpstr>PowerPoint Presentation</vt:lpstr>
      <vt:lpstr>PowerPoint Presentation</vt:lpstr>
      <vt:lpstr>PowerPoint Presentation</vt:lpstr>
      <vt:lpstr>PowerPoint Presentation</vt:lpstr>
      <vt:lpstr>Psalm 32</vt:lpstr>
      <vt:lpstr>Psalm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32</vt:lpstr>
      <vt:lpstr>Psalm 32</vt:lpstr>
      <vt:lpstr>Psalm 32</vt:lpstr>
      <vt:lpstr>Psalm 32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32</dc:title>
  <dc:creator>User</dc:creator>
  <cp:lastModifiedBy>User</cp:lastModifiedBy>
  <cp:revision>23</cp:revision>
  <dcterms:created xsi:type="dcterms:W3CDTF">2019-08-04T03:57:24Z</dcterms:created>
  <dcterms:modified xsi:type="dcterms:W3CDTF">2019-08-04T15:53:11Z</dcterms:modified>
</cp:coreProperties>
</file>