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5" r:id="rId3"/>
    <p:sldId id="276" r:id="rId4"/>
    <p:sldId id="265" r:id="rId5"/>
    <p:sldId id="266" r:id="rId6"/>
    <p:sldId id="277" r:id="rId7"/>
    <p:sldId id="267" r:id="rId8"/>
    <p:sldId id="268" r:id="rId9"/>
    <p:sldId id="269" r:id="rId10"/>
    <p:sldId id="270" r:id="rId11"/>
    <p:sldId id="278" r:id="rId12"/>
    <p:sldId id="271" r:id="rId13"/>
    <p:sldId id="272" r:id="rId14"/>
    <p:sldId id="273" r:id="rId15"/>
    <p:sldId id="279" r:id="rId16"/>
    <p:sldId id="280" r:id="rId17"/>
    <p:sldId id="274" r:id="rId18"/>
    <p:sldId id="281" r:id="rId19"/>
    <p:sldId id="282"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7" d="100"/>
          <a:sy n="37" d="100"/>
        </p:scale>
        <p:origin x="201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126635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109393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06843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65742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8C5FD-B9B4-44F9-B047-A186555172E6}" type="datetimeFigureOut">
              <a:rPr lang="en-US" smtClean="0"/>
              <a:t>5/21/2016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36254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8C5FD-B9B4-44F9-B047-A186555172E6}"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30715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8C5FD-B9B4-44F9-B047-A186555172E6}" type="datetimeFigureOut">
              <a:rPr lang="en-US" smtClean="0"/>
              <a:t>5/21/2016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24757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C5FD-B9B4-44F9-B047-A186555172E6}" type="datetimeFigureOut">
              <a:rPr lang="en-US" smtClean="0"/>
              <a:t>5/21/2016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640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8C5FD-B9B4-44F9-B047-A186555172E6}" type="datetimeFigureOut">
              <a:rPr lang="en-US" smtClean="0"/>
              <a:t>5/21/2016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46471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8C5FD-B9B4-44F9-B047-A186555172E6}"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427816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8C5FD-B9B4-44F9-B047-A186555172E6}" type="datetimeFigureOut">
              <a:rPr lang="en-US" smtClean="0"/>
              <a:t>5/21/2016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37935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8C5FD-B9B4-44F9-B047-A186555172E6}" type="datetimeFigureOut">
              <a:rPr lang="en-US" smtClean="0"/>
              <a:t>5/21/2016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5FCE2-BB3F-408B-AEDE-2B39E5DABA4A}" type="slidenum">
              <a:rPr lang="en-US" smtClean="0"/>
              <a:t>‹#›</a:t>
            </a:fld>
            <a:endParaRPr lang="en-US"/>
          </a:p>
        </p:txBody>
      </p:sp>
    </p:spTree>
    <p:extLst>
      <p:ext uri="{BB962C8B-B14F-4D97-AF65-F5344CB8AC3E}">
        <p14:creationId xmlns:p14="http://schemas.microsoft.com/office/powerpoint/2010/main" val="350238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history.com/sites/2/2013/03/BIble-Jesus-Discip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733"/>
            <a:ext cx="12121327" cy="682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4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947" y="0"/>
            <a:ext cx="11399520" cy="4826000"/>
          </a:xfrm>
        </p:spPr>
        <p:txBody>
          <a:bodyPr>
            <a:noAutofit/>
          </a:bodyPr>
          <a:lstStyle/>
          <a:p>
            <a:pPr algn="l"/>
            <a:r>
              <a:rPr lang="en-US" sz="5400" b="1" dirty="0" smtClean="0">
                <a:solidFill>
                  <a:schemeClr val="bg1"/>
                </a:solidFill>
                <a:latin typeface="Arial" panose="020B0604020202020204" pitchFamily="34" charset="0"/>
                <a:cs typeface="Arial" panose="020B0604020202020204" pitchFamily="34" charset="0"/>
              </a:rPr>
              <a:t>John 17:6b—</a:t>
            </a:r>
            <a:br>
              <a:rPr lang="en-US" sz="5400" b="1" dirty="0" smtClean="0">
                <a:solidFill>
                  <a:schemeClr val="bg1"/>
                </a:solidFill>
                <a:latin typeface="Arial" panose="020B0604020202020204" pitchFamily="34" charset="0"/>
                <a:cs typeface="Arial" panose="020B0604020202020204" pitchFamily="34" charset="0"/>
              </a:rPr>
            </a:br>
            <a:r>
              <a:rPr lang="en-US" sz="5400" dirty="0" smtClean="0">
                <a:solidFill>
                  <a:schemeClr val="bg1"/>
                </a:solidFill>
                <a:latin typeface="Arial" panose="020B0604020202020204" pitchFamily="34" charset="0"/>
                <a:cs typeface="Arial" panose="020B0604020202020204" pitchFamily="34" charset="0"/>
              </a:rPr>
              <a:t>“</a:t>
            </a:r>
            <a:r>
              <a:rPr lang="en-US" sz="5400" i="1" dirty="0">
                <a:solidFill>
                  <a:schemeClr val="bg1"/>
                </a:solidFill>
                <a:latin typeface="Arial" panose="020B0604020202020204" pitchFamily="34" charset="0"/>
                <a:cs typeface="Arial" panose="020B0604020202020204" pitchFamily="34" charset="0"/>
              </a:rPr>
              <a:t>They were yours; you gave them to me </a:t>
            </a:r>
            <a:r>
              <a:rPr lang="en-US" sz="5400" i="1" u="sng" dirty="0">
                <a:solidFill>
                  <a:schemeClr val="bg1"/>
                </a:solidFill>
                <a:latin typeface="Arial" panose="020B0604020202020204" pitchFamily="34" charset="0"/>
                <a:cs typeface="Arial" panose="020B0604020202020204" pitchFamily="34" charset="0"/>
              </a:rPr>
              <a:t>and they have obeyed your word</a:t>
            </a:r>
            <a:r>
              <a:rPr lang="en-US" sz="5400" i="1" u="sng" dirty="0" smtClean="0">
                <a:solidFill>
                  <a:schemeClr val="bg1"/>
                </a:solidFill>
                <a:latin typeface="Arial" panose="020B0604020202020204" pitchFamily="34" charset="0"/>
                <a:cs typeface="Arial" panose="020B0604020202020204" pitchFamily="34" charset="0"/>
              </a:rPr>
              <a:t>.</a:t>
            </a:r>
            <a:r>
              <a:rPr lang="en-US" sz="5400" i="1" dirty="0" smtClean="0">
                <a:solidFill>
                  <a:schemeClr val="bg1"/>
                </a:solidFill>
                <a:latin typeface="Arial" panose="020B0604020202020204" pitchFamily="34" charset="0"/>
                <a:cs typeface="Arial" panose="020B0604020202020204" pitchFamily="34" charset="0"/>
              </a:rPr>
              <a:t>”</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50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147" y="0"/>
            <a:ext cx="11399520" cy="5740400"/>
          </a:xfrm>
        </p:spPr>
        <p:txBody>
          <a:bodyPr>
            <a:noAutofit/>
          </a:bodyPr>
          <a:lstStyle/>
          <a:p>
            <a:pPr algn="l"/>
            <a:r>
              <a:rPr lang="en-US" sz="5400" b="1" dirty="0" smtClean="0">
                <a:solidFill>
                  <a:schemeClr val="bg1"/>
                </a:solidFill>
                <a:latin typeface="Arial" panose="020B0604020202020204" pitchFamily="34" charset="0"/>
                <a:cs typeface="Arial" panose="020B0604020202020204" pitchFamily="34" charset="0"/>
              </a:rPr>
              <a:t>John 17:7—</a:t>
            </a:r>
            <a:br>
              <a:rPr lang="en-US" sz="5400" b="1" dirty="0" smtClean="0">
                <a:solidFill>
                  <a:schemeClr val="bg1"/>
                </a:solidFill>
                <a:latin typeface="Arial" panose="020B0604020202020204" pitchFamily="34" charset="0"/>
                <a:cs typeface="Arial" panose="020B0604020202020204" pitchFamily="34" charset="0"/>
              </a:rPr>
            </a:br>
            <a:r>
              <a:rPr lang="en-US" sz="5400" i="1" dirty="0" smtClean="0">
                <a:solidFill>
                  <a:schemeClr val="bg1"/>
                </a:solidFill>
                <a:latin typeface="Arial" panose="020B0604020202020204" pitchFamily="34" charset="0"/>
                <a:cs typeface="Arial" panose="020B0604020202020204" pitchFamily="34" charset="0"/>
              </a:rPr>
              <a:t>Now they </a:t>
            </a:r>
            <a:r>
              <a:rPr lang="en-US" sz="5400" i="1" dirty="0">
                <a:solidFill>
                  <a:schemeClr val="bg1"/>
                </a:solidFill>
                <a:latin typeface="Arial" panose="020B0604020202020204" pitchFamily="34" charset="0"/>
                <a:cs typeface="Arial" panose="020B0604020202020204" pitchFamily="34" charset="0"/>
              </a:rPr>
              <a:t>know that </a:t>
            </a:r>
            <a:r>
              <a:rPr lang="en-US" sz="5400" i="1" u="sng" dirty="0">
                <a:solidFill>
                  <a:schemeClr val="bg1"/>
                </a:solidFill>
                <a:latin typeface="Arial" panose="020B0604020202020204" pitchFamily="34" charset="0"/>
                <a:cs typeface="Arial" panose="020B0604020202020204" pitchFamily="34" charset="0"/>
              </a:rPr>
              <a:t>everything you have given me comes from you.</a:t>
            </a:r>
            <a:r>
              <a:rPr lang="en-US" sz="5400" i="1" dirty="0">
                <a:solidFill>
                  <a:schemeClr val="bg1"/>
                </a:solidFill>
                <a:latin typeface="Arial" panose="020B0604020202020204" pitchFamily="34" charset="0"/>
                <a:cs typeface="Arial" panose="020B0604020202020204" pitchFamily="34" charset="0"/>
              </a:rPr>
              <a:t>  For </a:t>
            </a:r>
            <a:r>
              <a:rPr lang="en-US" sz="5400" i="1" u="sng" dirty="0">
                <a:solidFill>
                  <a:schemeClr val="bg1"/>
                </a:solidFill>
                <a:latin typeface="Arial" panose="020B0604020202020204" pitchFamily="34" charset="0"/>
                <a:cs typeface="Arial" panose="020B0604020202020204" pitchFamily="34" charset="0"/>
              </a:rPr>
              <a:t>I gave them the words you gave me</a:t>
            </a:r>
            <a:r>
              <a:rPr lang="en-US" sz="5400" i="1" dirty="0">
                <a:solidFill>
                  <a:schemeClr val="bg1"/>
                </a:solidFill>
                <a:latin typeface="Arial" panose="020B0604020202020204" pitchFamily="34" charset="0"/>
                <a:cs typeface="Arial" panose="020B0604020202020204" pitchFamily="34" charset="0"/>
              </a:rPr>
              <a:t> and </a:t>
            </a:r>
            <a:r>
              <a:rPr lang="en-US" sz="5400" i="1" u="sng" dirty="0">
                <a:solidFill>
                  <a:schemeClr val="bg1"/>
                </a:solidFill>
                <a:latin typeface="Arial" panose="020B0604020202020204" pitchFamily="34" charset="0"/>
                <a:cs typeface="Arial" panose="020B0604020202020204" pitchFamily="34" charset="0"/>
              </a:rPr>
              <a:t>they accepted them.</a:t>
            </a:r>
            <a:r>
              <a:rPr lang="en-US" sz="5400" i="1" dirty="0">
                <a:solidFill>
                  <a:schemeClr val="bg1"/>
                </a:solidFill>
                <a:latin typeface="Arial" panose="020B0604020202020204" pitchFamily="34" charset="0"/>
                <a:cs typeface="Arial" panose="020B0604020202020204" pitchFamily="34" charset="0"/>
              </a:rPr>
              <a:t>  They knew with certainty that I came from you, and they believed that you sent me.  </a:t>
            </a:r>
            <a:endParaRPr lang="en-US" sz="5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0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0"/>
            <a:ext cx="11795760" cy="5317067"/>
          </a:xfrm>
        </p:spPr>
        <p:txBody>
          <a:bodyPr>
            <a:noAutofit/>
          </a:bodyPr>
          <a:lstStyle/>
          <a:p>
            <a:pPr lvl="0" algn="l"/>
            <a:r>
              <a:rPr lang="en-US" sz="5400" b="1" dirty="0">
                <a:solidFill>
                  <a:schemeClr val="bg1"/>
                </a:solidFill>
                <a:latin typeface="Arial" panose="020B0604020202020204" pitchFamily="34" charset="0"/>
                <a:cs typeface="Arial" panose="020B0604020202020204" pitchFamily="34" charset="0"/>
              </a:rPr>
              <a:t>James 1:17</a:t>
            </a:r>
            <a:r>
              <a:rPr lang="en-US" sz="5400" b="1" dirty="0" smtClean="0">
                <a:solidFill>
                  <a:schemeClr val="bg1"/>
                </a:solidFill>
                <a:latin typeface="Arial" panose="020B0604020202020204" pitchFamily="34" charset="0"/>
                <a:cs typeface="Arial" panose="020B0604020202020204" pitchFamily="34" charset="0"/>
              </a:rPr>
              <a:t>—</a:t>
            </a:r>
            <a:br>
              <a:rPr lang="en-US" sz="5400" b="1" dirty="0" smtClean="0">
                <a:solidFill>
                  <a:schemeClr val="bg1"/>
                </a:solidFill>
                <a:latin typeface="Arial" panose="020B0604020202020204" pitchFamily="34" charset="0"/>
                <a:cs typeface="Arial" panose="020B0604020202020204" pitchFamily="34" charset="0"/>
              </a:rPr>
            </a:br>
            <a:r>
              <a:rPr lang="en-US" sz="5400" i="1" dirty="0" smtClean="0">
                <a:solidFill>
                  <a:schemeClr val="bg1"/>
                </a:solidFill>
                <a:latin typeface="Arial" panose="020B0604020202020204" pitchFamily="34" charset="0"/>
                <a:cs typeface="Arial" panose="020B0604020202020204" pitchFamily="34" charset="0"/>
              </a:rPr>
              <a:t>“</a:t>
            </a:r>
            <a:r>
              <a:rPr lang="en-US" sz="5400" i="1" u="sng" dirty="0">
                <a:solidFill>
                  <a:schemeClr val="bg1"/>
                </a:solidFill>
                <a:latin typeface="Arial" panose="020B0604020202020204" pitchFamily="34" charset="0"/>
                <a:cs typeface="Arial" panose="020B0604020202020204" pitchFamily="34" charset="0"/>
              </a:rPr>
              <a:t>Every</a:t>
            </a:r>
            <a:r>
              <a:rPr lang="en-US" sz="5400" i="1" dirty="0">
                <a:solidFill>
                  <a:schemeClr val="bg1"/>
                </a:solidFill>
                <a:latin typeface="Arial" panose="020B0604020202020204" pitchFamily="34" charset="0"/>
                <a:cs typeface="Arial" panose="020B0604020202020204" pitchFamily="34" charset="0"/>
              </a:rPr>
              <a:t> good and perfect gift is from above, coming down from the Father of the heavenly lights, who does not change like shifting shadows.” </a:t>
            </a: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87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657"/>
            <a:ext cx="6984153" cy="1193619"/>
          </a:xfrm>
        </p:spPr>
        <p:txBody>
          <a:bodyPr>
            <a:noAutofit/>
          </a:bodyPr>
          <a:lstStyle/>
          <a:p>
            <a:r>
              <a:rPr lang="en-US" sz="5400" dirty="0">
                <a:solidFill>
                  <a:schemeClr val="bg1"/>
                </a:solidFill>
                <a:latin typeface="Arial" panose="020B0604020202020204" pitchFamily="34" charset="0"/>
                <a:cs typeface="Arial" panose="020B0604020202020204" pitchFamily="34" charset="0"/>
              </a:rPr>
              <a:t>T</a:t>
            </a:r>
            <a:r>
              <a:rPr lang="en-US" sz="5400" dirty="0" smtClean="0">
                <a:solidFill>
                  <a:schemeClr val="bg1"/>
                </a:solidFill>
                <a:latin typeface="Arial" panose="020B0604020202020204" pitchFamily="34" charset="0"/>
                <a:cs typeface="Arial" panose="020B0604020202020204" pitchFamily="34" charset="0"/>
              </a:rPr>
              <a:t>est </a:t>
            </a:r>
            <a:r>
              <a:rPr lang="en-US" sz="5400" i="1" dirty="0" smtClean="0">
                <a:solidFill>
                  <a:schemeClr val="bg1"/>
                </a:solidFill>
                <a:latin typeface="Arial" panose="020B0604020202020204" pitchFamily="34" charset="0"/>
                <a:cs typeface="Arial" panose="020B0604020202020204" pitchFamily="34" charset="0"/>
              </a:rPr>
              <a:t>everything</a:t>
            </a:r>
            <a:endParaRPr lang="en-US" sz="5400" dirty="0">
              <a:solidFill>
                <a:schemeClr val="bg1"/>
              </a:solidFill>
              <a:latin typeface="Arial" panose="020B0604020202020204" pitchFamily="34" charset="0"/>
              <a:cs typeface="Arial" panose="020B0604020202020204" pitchFamily="34" charset="0"/>
            </a:endParaRPr>
          </a:p>
        </p:txBody>
      </p:sp>
      <p:pic>
        <p:nvPicPr>
          <p:cNvPr id="7170" name="Picture 2" descr="http://media.salemwebnetwork.com/cms/CCOM/7288-woman's%20hands_Bible_bw.630w.t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8691" y="1662193"/>
            <a:ext cx="6000750" cy="30003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59271" y="5092486"/>
            <a:ext cx="7289496" cy="923330"/>
          </a:xfrm>
          <a:prstGeom prst="rect">
            <a:avLst/>
          </a:prstGeom>
        </p:spPr>
        <p:txBody>
          <a:bodyPr wrap="none">
            <a:spAutoFit/>
          </a:bodyPr>
          <a:lstStyle/>
          <a:p>
            <a:r>
              <a:rPr lang="en-US" sz="5400" dirty="0" smtClean="0">
                <a:solidFill>
                  <a:schemeClr val="bg1"/>
                </a:solidFill>
                <a:latin typeface="Arial" panose="020B0604020202020204" pitchFamily="34" charset="0"/>
                <a:cs typeface="Arial" panose="020B0604020202020204" pitchFamily="34" charset="0"/>
              </a:rPr>
              <a:t>the </a:t>
            </a:r>
            <a:r>
              <a:rPr lang="en-US" sz="5400" dirty="0">
                <a:solidFill>
                  <a:schemeClr val="bg1"/>
                </a:solidFill>
                <a:latin typeface="Arial" panose="020B0604020202020204" pitchFamily="34" charset="0"/>
                <a:cs typeface="Arial" panose="020B0604020202020204" pitchFamily="34" charset="0"/>
              </a:rPr>
              <a:t>filter of God’s </a:t>
            </a:r>
            <a:r>
              <a:rPr lang="en-US" sz="5400" dirty="0" smtClean="0">
                <a:solidFill>
                  <a:schemeClr val="bg1"/>
                </a:solidFill>
                <a:latin typeface="Arial" panose="020B0604020202020204" pitchFamily="34" charset="0"/>
                <a:cs typeface="Arial" panose="020B0604020202020204" pitchFamily="34" charset="0"/>
              </a:rPr>
              <a:t>word.</a:t>
            </a:r>
            <a:endParaRPr lang="en-US" sz="5400" dirty="0">
              <a:latin typeface="Arial" panose="020B0604020202020204" pitchFamily="34" charset="0"/>
              <a:cs typeface="Arial" panose="020B0604020202020204" pitchFamily="34" charset="0"/>
            </a:endParaRPr>
          </a:p>
        </p:txBody>
      </p:sp>
      <p:sp>
        <p:nvSpPr>
          <p:cNvPr id="4" name="Rectangle 3"/>
          <p:cNvSpPr/>
          <p:nvPr/>
        </p:nvSpPr>
        <p:spPr>
          <a:xfrm rot="2730984">
            <a:off x="3404316" y="2654550"/>
            <a:ext cx="3007555" cy="1015663"/>
          </a:xfrm>
          <a:prstGeom prst="rect">
            <a:avLst/>
          </a:prstGeom>
        </p:spPr>
        <p:txBody>
          <a:bodyPr wrap="none">
            <a:spAutoFit/>
          </a:bodyPr>
          <a:lstStyle/>
          <a:p>
            <a:r>
              <a:rPr lang="en-US" sz="6000" dirty="0">
                <a:solidFill>
                  <a:schemeClr val="bg1"/>
                </a:solidFill>
                <a:effectLst>
                  <a:reflection blurRad="6350" stA="60000" endA="900" endPos="58000" dir="5400000" sy="-100000" algn="bl" rotWithShape="0"/>
                </a:effectLst>
                <a:latin typeface="Arial" panose="020B0604020202020204" pitchFamily="34" charset="0"/>
                <a:cs typeface="Arial" panose="020B0604020202020204" pitchFamily="34" charset="0"/>
              </a:rPr>
              <a:t>through</a:t>
            </a:r>
            <a:r>
              <a:rPr lang="en-US" sz="6000" dirty="0">
                <a:solidFill>
                  <a:schemeClr val="bg1"/>
                </a:solidFill>
                <a:latin typeface="Arial" panose="020B0604020202020204" pitchFamily="34" charset="0"/>
                <a:cs typeface="Arial" panose="020B0604020202020204" pitchFamily="34" charset="0"/>
              </a:rPr>
              <a:t> </a:t>
            </a:r>
            <a:endParaRPr lang="en-US" sz="6000" dirty="0"/>
          </a:p>
        </p:txBody>
      </p:sp>
    </p:spTree>
    <p:extLst>
      <p:ext uri="{BB962C8B-B14F-4D97-AF65-F5344CB8AC3E}">
        <p14:creationId xmlns:p14="http://schemas.microsoft.com/office/powerpoint/2010/main" val="272485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
            <a:ext cx="11795760" cy="3396343"/>
          </a:xfrm>
        </p:spPr>
        <p:txBody>
          <a:bodyPr>
            <a:noAutofit/>
          </a:bodyPr>
          <a:lstStyle/>
          <a:p>
            <a:r>
              <a:rPr lang="en-US" sz="4800" b="1" dirty="0" smtClean="0">
                <a:solidFill>
                  <a:schemeClr val="bg1"/>
                </a:solidFill>
                <a:latin typeface="Arial" panose="020B0604020202020204" pitchFamily="34" charset="0"/>
                <a:cs typeface="Arial" panose="020B0604020202020204" pitchFamily="34" charset="0"/>
              </a:rPr>
              <a:t>John </a:t>
            </a:r>
            <a:r>
              <a:rPr lang="en-US" sz="4800" b="1" dirty="0" smtClean="0">
                <a:solidFill>
                  <a:schemeClr val="bg1"/>
                </a:solidFill>
                <a:latin typeface="Arial" panose="020B0604020202020204" pitchFamily="34" charset="0"/>
                <a:cs typeface="Arial" panose="020B0604020202020204" pitchFamily="34" charset="0"/>
              </a:rPr>
              <a:t>17:9</a:t>
            </a:r>
            <a:r>
              <a:rPr lang="en-US" sz="4800" b="1" dirty="0">
                <a:solidFill>
                  <a:schemeClr val="bg1"/>
                </a:solidFill>
                <a:latin typeface="Arial" panose="020B0604020202020204" pitchFamily="34" charset="0"/>
                <a:cs typeface="Arial" panose="020B0604020202020204" pitchFamily="34" charset="0"/>
              </a:rPr>
              <a:t/>
            </a:r>
            <a:br>
              <a:rPr lang="en-US" sz="4800" b="1" dirty="0">
                <a:solidFill>
                  <a:schemeClr val="bg1"/>
                </a:solidFill>
                <a:latin typeface="Arial" panose="020B0604020202020204" pitchFamily="34" charset="0"/>
                <a:cs typeface="Arial" panose="020B0604020202020204" pitchFamily="34" charset="0"/>
              </a:rPr>
            </a:br>
            <a:r>
              <a:rPr lang="en-US" sz="4800" b="1" i="1" dirty="0" smtClean="0">
                <a:solidFill>
                  <a:schemeClr val="bg1"/>
                </a:solidFill>
                <a:latin typeface="Arial" panose="020B0604020202020204" pitchFamily="34" charset="0"/>
                <a:cs typeface="Arial" panose="020B0604020202020204" pitchFamily="34" charset="0"/>
              </a:rPr>
              <a:t>“I </a:t>
            </a:r>
            <a:r>
              <a:rPr lang="en-US" sz="4800" b="1" i="1" dirty="0">
                <a:solidFill>
                  <a:schemeClr val="bg1"/>
                </a:solidFill>
                <a:latin typeface="Arial" panose="020B0604020202020204" pitchFamily="34" charset="0"/>
                <a:cs typeface="Arial" panose="020B0604020202020204" pitchFamily="34" charset="0"/>
              </a:rPr>
              <a:t>pray for them.  I am not praying for the world, but for those you have given me, for they are yours.  </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5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elovedcamz.files.wordpress.com/2011/07/copy-of-the_cross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972" y="0"/>
            <a:ext cx="9196251" cy="689718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18011" y="783770"/>
            <a:ext cx="11016343" cy="3396343"/>
          </a:xfrm>
        </p:spPr>
        <p:txBody>
          <a:bodyPr>
            <a:noAutofit/>
          </a:bodyPr>
          <a:lstStyle/>
          <a:p>
            <a:pPr algn="l"/>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a:t>
            </a:r>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17:10</a:t>
            </a:r>
            <a:b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4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I have is yours, and all you have is mine.  And glory has come to me through them</a:t>
            </a:r>
            <a:r>
              <a:rPr lang="en-US" sz="48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00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
            <a:ext cx="11795760" cy="6374675"/>
          </a:xfrm>
        </p:spPr>
        <p:txBody>
          <a:bodyPr>
            <a:noAutofit/>
          </a:bodyPr>
          <a:lstStyle/>
          <a:p>
            <a:r>
              <a:rPr lang="en-US" sz="4400" b="1" dirty="0" smtClean="0">
                <a:solidFill>
                  <a:schemeClr val="bg1"/>
                </a:solidFill>
                <a:latin typeface="Arial" panose="020B0604020202020204" pitchFamily="34" charset="0"/>
                <a:cs typeface="Arial" panose="020B0604020202020204" pitchFamily="34" charset="0"/>
              </a:rPr>
              <a:t>John </a:t>
            </a:r>
            <a:r>
              <a:rPr lang="en-US" sz="4400" b="1" dirty="0" smtClean="0">
                <a:solidFill>
                  <a:schemeClr val="bg1"/>
                </a:solidFill>
                <a:latin typeface="Arial" panose="020B0604020202020204" pitchFamily="34" charset="0"/>
                <a:cs typeface="Arial" panose="020B0604020202020204" pitchFamily="34" charset="0"/>
              </a:rPr>
              <a:t>17:11 &amp; 12</a:t>
            </a:r>
            <a:r>
              <a:rPr lang="en-US" sz="4400" b="1" dirty="0">
                <a:solidFill>
                  <a:schemeClr val="bg1"/>
                </a:solidFill>
                <a:latin typeface="Arial" panose="020B0604020202020204" pitchFamily="34" charset="0"/>
                <a:cs typeface="Arial" panose="020B0604020202020204" pitchFamily="34" charset="0"/>
              </a:rPr>
              <a:t/>
            </a:r>
            <a:br>
              <a:rPr lang="en-US" sz="4400" b="1" dirty="0">
                <a:solidFill>
                  <a:schemeClr val="bg1"/>
                </a:solidFill>
                <a:latin typeface="Arial" panose="020B0604020202020204" pitchFamily="34" charset="0"/>
                <a:cs typeface="Arial" panose="020B0604020202020204" pitchFamily="34" charset="0"/>
              </a:rPr>
            </a:br>
            <a:r>
              <a:rPr lang="en-US" sz="4400" b="1" dirty="0" smtClean="0">
                <a:solidFill>
                  <a:schemeClr val="bg1"/>
                </a:solidFill>
                <a:latin typeface="Arial" panose="020B0604020202020204" pitchFamily="34" charset="0"/>
                <a:cs typeface="Arial" panose="020B0604020202020204" pitchFamily="34" charset="0"/>
              </a:rPr>
              <a:t>“</a:t>
            </a:r>
            <a:r>
              <a:rPr lang="en-US" sz="4400" i="1" dirty="0" smtClean="0">
                <a:solidFill>
                  <a:schemeClr val="bg1"/>
                </a:solidFill>
                <a:latin typeface="Arial" panose="020B0604020202020204" pitchFamily="34" charset="0"/>
                <a:cs typeface="Arial" panose="020B0604020202020204" pitchFamily="34" charset="0"/>
              </a:rPr>
              <a:t>I </a:t>
            </a:r>
            <a:r>
              <a:rPr lang="en-US" sz="4400" i="1" dirty="0">
                <a:solidFill>
                  <a:schemeClr val="bg1"/>
                </a:solidFill>
                <a:latin typeface="Arial" panose="020B0604020202020204" pitchFamily="34" charset="0"/>
                <a:cs typeface="Arial" panose="020B0604020202020204" pitchFamily="34" charset="0"/>
              </a:rPr>
              <a:t>will remain in the world no longer, but they are still in the world, and I am coming to you. Holy Father, </a:t>
            </a:r>
            <a:r>
              <a:rPr lang="en-US" sz="4400" i="1" u="sng" dirty="0">
                <a:solidFill>
                  <a:schemeClr val="bg1"/>
                </a:solidFill>
                <a:latin typeface="Arial" panose="020B0604020202020204" pitchFamily="34" charset="0"/>
                <a:cs typeface="Arial" panose="020B0604020202020204" pitchFamily="34" charset="0"/>
              </a:rPr>
              <a:t>protect them by the power of your name,</a:t>
            </a:r>
            <a:r>
              <a:rPr lang="en-US" sz="4400" i="1" dirty="0">
                <a:solidFill>
                  <a:schemeClr val="bg1"/>
                </a:solidFill>
                <a:latin typeface="Arial" panose="020B0604020202020204" pitchFamily="34" charset="0"/>
                <a:cs typeface="Arial" panose="020B0604020202020204" pitchFamily="34" charset="0"/>
              </a:rPr>
              <a:t> the name you gave me, so that they may be one as we are one. </a:t>
            </a:r>
            <a:r>
              <a:rPr lang="en-US" sz="4400" b="1" i="1" baseline="30000" dirty="0">
                <a:solidFill>
                  <a:schemeClr val="bg1"/>
                </a:solidFill>
                <a:latin typeface="Arial" panose="020B0604020202020204" pitchFamily="34" charset="0"/>
                <a:cs typeface="Arial" panose="020B0604020202020204" pitchFamily="34" charset="0"/>
              </a:rPr>
              <a:t>12 </a:t>
            </a:r>
            <a:r>
              <a:rPr lang="en-US" sz="4400" i="1" dirty="0">
                <a:solidFill>
                  <a:schemeClr val="bg1"/>
                </a:solidFill>
                <a:latin typeface="Arial" panose="020B0604020202020204" pitchFamily="34" charset="0"/>
                <a:cs typeface="Arial" panose="020B0604020202020204" pitchFamily="34" charset="0"/>
              </a:rPr>
              <a:t>While I was with them, I protected them and kept them safe by that name you gave me. None has been lost except the one doomed to destruction so that Scripture would be fulfilled</a:t>
            </a:r>
            <a:r>
              <a:rPr lang="en-US" sz="4400" i="1" dirty="0" smtClean="0">
                <a:solidFill>
                  <a:schemeClr val="bg1"/>
                </a:solidFill>
                <a:latin typeface="Arial" panose="020B0604020202020204" pitchFamily="34" charset="0"/>
                <a:cs typeface="Arial" panose="020B0604020202020204" pitchFamily="34" charset="0"/>
              </a:rPr>
              <a:t>.”</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16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012" y="228601"/>
            <a:ext cx="11469188" cy="5937068"/>
          </a:xfrm>
        </p:spPr>
        <p:txBody>
          <a:bodyPr>
            <a:noAutofit/>
          </a:bodyPr>
          <a:lstStyle/>
          <a:p>
            <a:pPr lvl="0" algn="l"/>
            <a:r>
              <a:rPr lang="en-US" sz="5400" b="1" u="sng" dirty="0">
                <a:solidFill>
                  <a:schemeClr val="bg1"/>
                </a:solidFill>
                <a:latin typeface="Arial" panose="020B0604020202020204" pitchFamily="34" charset="0"/>
                <a:cs typeface="Arial" panose="020B0604020202020204" pitchFamily="34" charset="0"/>
              </a:rPr>
              <a:t>I Corinthians </a:t>
            </a:r>
            <a:r>
              <a:rPr lang="en-US" sz="5400" b="1" u="sng" dirty="0" smtClean="0">
                <a:solidFill>
                  <a:schemeClr val="bg1"/>
                </a:solidFill>
                <a:latin typeface="Arial" panose="020B0604020202020204" pitchFamily="34" charset="0"/>
                <a:cs typeface="Arial" panose="020B0604020202020204" pitchFamily="34" charset="0"/>
              </a:rPr>
              <a:t>1:8 &amp; 9</a:t>
            </a:r>
            <a:r>
              <a:rPr lang="en-US" sz="5400" b="1" dirty="0" smtClean="0">
                <a:solidFill>
                  <a:schemeClr val="bg1"/>
                </a:solidFill>
                <a:latin typeface="Arial" panose="020B0604020202020204" pitchFamily="34" charset="0"/>
                <a:cs typeface="Arial" panose="020B0604020202020204" pitchFamily="34" charset="0"/>
              </a:rPr>
              <a:t/>
            </a:r>
            <a:br>
              <a:rPr lang="en-US" sz="5400" b="1" dirty="0" smtClean="0">
                <a:solidFill>
                  <a:schemeClr val="bg1"/>
                </a:solidFill>
                <a:latin typeface="Arial" panose="020B0604020202020204" pitchFamily="34" charset="0"/>
                <a:cs typeface="Arial" panose="020B0604020202020204" pitchFamily="34" charset="0"/>
              </a:rPr>
            </a:br>
            <a:r>
              <a:rPr lang="en-US" sz="5400" i="1" dirty="0" smtClean="0">
                <a:solidFill>
                  <a:schemeClr val="bg1"/>
                </a:solidFill>
                <a:latin typeface="Arial" panose="020B0604020202020204" pitchFamily="34" charset="0"/>
                <a:cs typeface="Arial" panose="020B0604020202020204" pitchFamily="34" charset="0"/>
              </a:rPr>
              <a:t>He </a:t>
            </a:r>
            <a:r>
              <a:rPr lang="en-US" sz="5400" i="1" u="sng" dirty="0" smtClean="0">
                <a:solidFill>
                  <a:schemeClr val="bg1"/>
                </a:solidFill>
                <a:latin typeface="Arial" panose="020B0604020202020204" pitchFamily="34" charset="0"/>
                <a:cs typeface="Arial" panose="020B0604020202020204" pitchFamily="34" charset="0"/>
              </a:rPr>
              <a:t>will </a:t>
            </a:r>
            <a:r>
              <a:rPr lang="en-US" sz="5400" i="1" u="sng" dirty="0">
                <a:solidFill>
                  <a:schemeClr val="bg1"/>
                </a:solidFill>
                <a:latin typeface="Arial" panose="020B0604020202020204" pitchFamily="34" charset="0"/>
                <a:cs typeface="Arial" panose="020B0604020202020204" pitchFamily="34" charset="0"/>
              </a:rPr>
              <a:t>also keep you firm </a:t>
            </a:r>
            <a:r>
              <a:rPr lang="en-US" sz="5400" i="1" u="sng" dirty="0" smtClean="0">
                <a:solidFill>
                  <a:schemeClr val="bg1"/>
                </a:solidFill>
                <a:latin typeface="Arial" panose="020B0604020202020204" pitchFamily="34" charset="0"/>
                <a:cs typeface="Arial" panose="020B0604020202020204" pitchFamily="34" charset="0"/>
              </a:rPr>
              <a:t>to </a:t>
            </a:r>
            <a:r>
              <a:rPr lang="en-US" sz="5400" i="1" u="sng" dirty="0">
                <a:solidFill>
                  <a:schemeClr val="bg1"/>
                </a:solidFill>
                <a:latin typeface="Arial" panose="020B0604020202020204" pitchFamily="34" charset="0"/>
                <a:cs typeface="Arial" panose="020B0604020202020204" pitchFamily="34" charset="0"/>
              </a:rPr>
              <a:t>the end</a:t>
            </a:r>
            <a:r>
              <a:rPr lang="en-US" sz="5400" i="1" dirty="0">
                <a:solidFill>
                  <a:schemeClr val="bg1"/>
                </a:solidFill>
                <a:latin typeface="Arial" panose="020B0604020202020204" pitchFamily="34" charset="0"/>
                <a:cs typeface="Arial" panose="020B0604020202020204" pitchFamily="34" charset="0"/>
              </a:rPr>
              <a:t>, so that you will </a:t>
            </a:r>
            <a:r>
              <a:rPr lang="en-US" sz="5400" i="1" dirty="0" smtClean="0">
                <a:solidFill>
                  <a:schemeClr val="bg1"/>
                </a:solidFill>
                <a:latin typeface="Arial" panose="020B0604020202020204" pitchFamily="34" charset="0"/>
                <a:cs typeface="Arial" panose="020B0604020202020204" pitchFamily="34" charset="0"/>
              </a:rPr>
              <a:t>be </a:t>
            </a:r>
            <a:r>
              <a:rPr lang="en-US" sz="5400" i="1" dirty="0">
                <a:solidFill>
                  <a:schemeClr val="bg1"/>
                </a:solidFill>
                <a:latin typeface="Arial" panose="020B0604020202020204" pitchFamily="34" charset="0"/>
                <a:cs typeface="Arial" panose="020B0604020202020204" pitchFamily="34" charset="0"/>
              </a:rPr>
              <a:t>blameless on the day of our Lord Jesus Christ</a:t>
            </a:r>
            <a:r>
              <a:rPr lang="en-US" sz="5400" i="1" dirty="0" smtClean="0">
                <a:solidFill>
                  <a:schemeClr val="bg1"/>
                </a:solidFill>
                <a:latin typeface="Arial" panose="020B0604020202020204" pitchFamily="34" charset="0"/>
                <a:cs typeface="Arial" panose="020B0604020202020204" pitchFamily="34" charset="0"/>
              </a:rPr>
              <a:t>.</a:t>
            </a:r>
            <a:br>
              <a:rPr lang="en-US" sz="5400" i="1" dirty="0" smtClean="0">
                <a:solidFill>
                  <a:schemeClr val="bg1"/>
                </a:solidFill>
                <a:latin typeface="Arial" panose="020B0604020202020204" pitchFamily="34" charset="0"/>
                <a:cs typeface="Arial" panose="020B0604020202020204" pitchFamily="34" charset="0"/>
              </a:rPr>
            </a:br>
            <a:r>
              <a:rPr lang="en-US" sz="5400" b="1" i="1" baseline="30000" dirty="0" smtClean="0">
                <a:solidFill>
                  <a:schemeClr val="bg1"/>
                </a:solidFill>
                <a:latin typeface="Arial" panose="020B0604020202020204" pitchFamily="34" charset="0"/>
                <a:cs typeface="Arial" panose="020B0604020202020204" pitchFamily="34" charset="0"/>
              </a:rPr>
              <a:t>9</a:t>
            </a:r>
            <a:r>
              <a:rPr lang="en-US" sz="5400" b="1" i="1" baseline="30000" dirty="0">
                <a:solidFill>
                  <a:schemeClr val="bg1"/>
                </a:solidFill>
                <a:latin typeface="Arial" panose="020B0604020202020204" pitchFamily="34" charset="0"/>
                <a:cs typeface="Arial" panose="020B0604020202020204" pitchFamily="34" charset="0"/>
              </a:rPr>
              <a:t> </a:t>
            </a:r>
            <a:r>
              <a:rPr lang="en-US" sz="5400" i="1" u="sng" dirty="0">
                <a:solidFill>
                  <a:schemeClr val="bg1"/>
                </a:solidFill>
                <a:latin typeface="Arial" panose="020B0604020202020204" pitchFamily="34" charset="0"/>
                <a:cs typeface="Arial" panose="020B0604020202020204" pitchFamily="34" charset="0"/>
              </a:rPr>
              <a:t>God is faithful</a:t>
            </a:r>
            <a:r>
              <a:rPr lang="en-US" sz="5400" i="1" dirty="0">
                <a:solidFill>
                  <a:schemeClr val="bg1"/>
                </a:solidFill>
                <a:latin typeface="Arial" panose="020B0604020202020204" pitchFamily="34" charset="0"/>
                <a:cs typeface="Arial" panose="020B0604020202020204" pitchFamily="34" charset="0"/>
              </a:rPr>
              <a:t>, who has </a:t>
            </a:r>
            <a:r>
              <a:rPr lang="en-US" sz="5400" i="1" dirty="0" smtClean="0">
                <a:solidFill>
                  <a:schemeClr val="bg1"/>
                </a:solidFill>
                <a:latin typeface="Arial" panose="020B0604020202020204" pitchFamily="34" charset="0"/>
                <a:cs typeface="Arial" panose="020B0604020202020204" pitchFamily="34" charset="0"/>
              </a:rPr>
              <a:t/>
            </a:r>
            <a:br>
              <a:rPr lang="en-US" sz="5400" i="1" dirty="0" smtClean="0">
                <a:solidFill>
                  <a:schemeClr val="bg1"/>
                </a:solidFill>
                <a:latin typeface="Arial" panose="020B0604020202020204" pitchFamily="34" charset="0"/>
                <a:cs typeface="Arial" panose="020B0604020202020204" pitchFamily="34" charset="0"/>
              </a:rPr>
            </a:br>
            <a:r>
              <a:rPr lang="en-US" sz="5400" i="1" dirty="0" smtClean="0">
                <a:solidFill>
                  <a:schemeClr val="bg1"/>
                </a:solidFill>
                <a:latin typeface="Arial" panose="020B0604020202020204" pitchFamily="34" charset="0"/>
                <a:cs typeface="Arial" panose="020B0604020202020204" pitchFamily="34" charset="0"/>
              </a:rPr>
              <a:t>called </a:t>
            </a:r>
            <a:r>
              <a:rPr lang="en-US" sz="5400" i="1" dirty="0">
                <a:solidFill>
                  <a:schemeClr val="bg1"/>
                </a:solidFill>
                <a:latin typeface="Arial" panose="020B0604020202020204" pitchFamily="34" charset="0"/>
                <a:cs typeface="Arial" panose="020B0604020202020204" pitchFamily="34" charset="0"/>
              </a:rPr>
              <a:t>you into fellowship </a:t>
            </a:r>
            <a:r>
              <a:rPr lang="en-US" sz="5400" i="1" dirty="0" smtClean="0">
                <a:solidFill>
                  <a:schemeClr val="bg1"/>
                </a:solidFill>
                <a:latin typeface="Arial" panose="020B0604020202020204" pitchFamily="34" charset="0"/>
                <a:cs typeface="Arial" panose="020B0604020202020204" pitchFamily="34" charset="0"/>
              </a:rPr>
              <a:t/>
            </a:r>
            <a:br>
              <a:rPr lang="en-US" sz="5400" i="1" dirty="0" smtClean="0">
                <a:solidFill>
                  <a:schemeClr val="bg1"/>
                </a:solidFill>
                <a:latin typeface="Arial" panose="020B0604020202020204" pitchFamily="34" charset="0"/>
                <a:cs typeface="Arial" panose="020B0604020202020204" pitchFamily="34" charset="0"/>
              </a:rPr>
            </a:br>
            <a:r>
              <a:rPr lang="en-US" sz="5400" i="1" dirty="0" smtClean="0">
                <a:solidFill>
                  <a:schemeClr val="bg1"/>
                </a:solidFill>
                <a:latin typeface="Arial" panose="020B0604020202020204" pitchFamily="34" charset="0"/>
                <a:cs typeface="Arial" panose="020B0604020202020204" pitchFamily="34" charset="0"/>
              </a:rPr>
              <a:t>with </a:t>
            </a:r>
            <a:r>
              <a:rPr lang="en-US" sz="5400" i="1" dirty="0">
                <a:solidFill>
                  <a:schemeClr val="bg1"/>
                </a:solidFill>
                <a:latin typeface="Arial" panose="020B0604020202020204" pitchFamily="34" charset="0"/>
                <a:cs typeface="Arial" panose="020B0604020202020204" pitchFamily="34" charset="0"/>
              </a:rPr>
              <a:t>his Son, Jesus Christ </a:t>
            </a:r>
            <a:r>
              <a:rPr lang="en-US" sz="5400" i="1" dirty="0" smtClean="0">
                <a:solidFill>
                  <a:schemeClr val="bg1"/>
                </a:solidFill>
                <a:latin typeface="Arial" panose="020B0604020202020204" pitchFamily="34" charset="0"/>
                <a:cs typeface="Arial" panose="020B0604020202020204" pitchFamily="34" charset="0"/>
              </a:rPr>
              <a:t/>
            </a:r>
            <a:br>
              <a:rPr lang="en-US" sz="5400" i="1" dirty="0" smtClean="0">
                <a:solidFill>
                  <a:schemeClr val="bg1"/>
                </a:solidFill>
                <a:latin typeface="Arial" panose="020B0604020202020204" pitchFamily="34" charset="0"/>
                <a:cs typeface="Arial" panose="020B0604020202020204" pitchFamily="34" charset="0"/>
              </a:rPr>
            </a:br>
            <a:r>
              <a:rPr lang="en-US" sz="5400" i="1" dirty="0" smtClean="0">
                <a:solidFill>
                  <a:schemeClr val="bg1"/>
                </a:solidFill>
                <a:latin typeface="Arial" panose="020B0604020202020204" pitchFamily="34" charset="0"/>
                <a:cs typeface="Arial" panose="020B0604020202020204" pitchFamily="34" charset="0"/>
              </a:rPr>
              <a:t>our </a:t>
            </a:r>
            <a:r>
              <a:rPr lang="en-US" sz="5400" i="1" dirty="0">
                <a:solidFill>
                  <a:schemeClr val="bg1"/>
                </a:solidFill>
                <a:latin typeface="Arial" panose="020B0604020202020204" pitchFamily="34" charset="0"/>
                <a:cs typeface="Arial" panose="020B0604020202020204" pitchFamily="34" charset="0"/>
              </a:rPr>
              <a:t>Lord</a:t>
            </a:r>
            <a:r>
              <a:rPr lang="en-US" sz="5400" i="1" dirty="0" smtClean="0">
                <a:solidFill>
                  <a:schemeClr val="bg1"/>
                </a:solidFill>
                <a:latin typeface="Arial" panose="020B0604020202020204" pitchFamily="34" charset="0"/>
                <a:cs typeface="Arial" panose="020B0604020202020204" pitchFamily="34" charset="0"/>
              </a:rPr>
              <a:t>.</a:t>
            </a:r>
            <a:endParaRPr lang="en-US" sz="5400" b="1" dirty="0">
              <a:solidFill>
                <a:schemeClr val="bg1"/>
              </a:solidFill>
              <a:latin typeface="Arial" panose="020B0604020202020204" pitchFamily="34" charset="0"/>
              <a:cs typeface="Arial" panose="020B0604020202020204" pitchFamily="34" charset="0"/>
            </a:endParaRPr>
          </a:p>
        </p:txBody>
      </p:sp>
      <p:pic>
        <p:nvPicPr>
          <p:cNvPr id="9218" name="Picture 2" descr="http://img.wikinut.com/img/1nrwke5781npyuvv/jpeg/700x1000/Safe-in-God-s-Arm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100" y="2476499"/>
            <a:ext cx="30099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4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012" y="228601"/>
            <a:ext cx="11469188" cy="5675810"/>
          </a:xfrm>
        </p:spPr>
        <p:txBody>
          <a:bodyPr>
            <a:noAutofit/>
          </a:bodyPr>
          <a:lstStyle/>
          <a:p>
            <a:pPr algn="l"/>
            <a:r>
              <a:rPr lang="en-US" sz="4800" b="1" u="sng" dirty="0" smtClean="0">
                <a:solidFill>
                  <a:schemeClr val="bg1"/>
                </a:solidFill>
                <a:latin typeface="Arial" panose="020B0604020202020204" pitchFamily="34" charset="0"/>
                <a:cs typeface="Arial" panose="020B0604020202020204" pitchFamily="34" charset="0"/>
              </a:rPr>
              <a:t>I Thessalonians 5:23, 24</a:t>
            </a:r>
            <a:r>
              <a:rPr lang="en-US" sz="4800" b="1" dirty="0" smtClean="0">
                <a:solidFill>
                  <a:schemeClr val="bg1"/>
                </a:solidFill>
                <a:latin typeface="Arial" panose="020B0604020202020204" pitchFamily="34" charset="0"/>
                <a:cs typeface="Arial" panose="020B0604020202020204" pitchFamily="34" charset="0"/>
              </a:rPr>
              <a:t/>
            </a:r>
            <a:br>
              <a:rPr lang="en-US" sz="4800" b="1" dirty="0" smtClean="0">
                <a:solidFill>
                  <a:schemeClr val="bg1"/>
                </a:solidFill>
                <a:latin typeface="Arial" panose="020B0604020202020204" pitchFamily="34" charset="0"/>
                <a:cs typeface="Arial" panose="020B0604020202020204" pitchFamily="34" charset="0"/>
              </a:rPr>
            </a:br>
            <a:r>
              <a:rPr lang="en-US" sz="4800" b="1" i="1" baseline="30000" dirty="0" smtClean="0">
                <a:solidFill>
                  <a:schemeClr val="bg1"/>
                </a:solidFill>
                <a:latin typeface="Arial" panose="020B0604020202020204" pitchFamily="34" charset="0"/>
                <a:cs typeface="Arial" panose="020B0604020202020204" pitchFamily="34" charset="0"/>
              </a:rPr>
              <a:t>23 </a:t>
            </a:r>
            <a:r>
              <a:rPr lang="en-US" sz="4800" i="1" dirty="0" smtClean="0">
                <a:solidFill>
                  <a:schemeClr val="bg1"/>
                </a:solidFill>
                <a:latin typeface="Arial" panose="020B0604020202020204" pitchFamily="34" charset="0"/>
                <a:cs typeface="Arial" panose="020B0604020202020204" pitchFamily="34" charset="0"/>
              </a:rPr>
              <a:t>May God himself, the God of peace, </a:t>
            </a:r>
            <a:r>
              <a:rPr lang="en-US" sz="4800" i="1" u="sng" dirty="0" smtClean="0">
                <a:solidFill>
                  <a:schemeClr val="bg1"/>
                </a:solidFill>
                <a:latin typeface="Arial" panose="020B0604020202020204" pitchFamily="34" charset="0"/>
                <a:cs typeface="Arial" panose="020B0604020202020204" pitchFamily="34" charset="0"/>
              </a:rPr>
              <a:t>sanctify you</a:t>
            </a:r>
            <a:r>
              <a:rPr lang="en-US" sz="4800" i="1" dirty="0" smtClean="0">
                <a:solidFill>
                  <a:schemeClr val="bg1"/>
                </a:solidFill>
                <a:latin typeface="Arial" panose="020B0604020202020204" pitchFamily="34" charset="0"/>
                <a:cs typeface="Arial" panose="020B0604020202020204" pitchFamily="34" charset="0"/>
              </a:rPr>
              <a:t> through and through. May your whole spirit, soul </a:t>
            </a:r>
            <a:br>
              <a:rPr lang="en-US" sz="4800" i="1" dirty="0" smtClean="0">
                <a:solidFill>
                  <a:schemeClr val="bg1"/>
                </a:solidFill>
                <a:latin typeface="Arial" panose="020B0604020202020204" pitchFamily="34" charset="0"/>
                <a:cs typeface="Arial" panose="020B0604020202020204" pitchFamily="34" charset="0"/>
              </a:rPr>
            </a:br>
            <a:r>
              <a:rPr lang="en-US" sz="4800" i="1" dirty="0" smtClean="0">
                <a:solidFill>
                  <a:schemeClr val="bg1"/>
                </a:solidFill>
                <a:latin typeface="Arial" panose="020B0604020202020204" pitchFamily="34" charset="0"/>
                <a:cs typeface="Arial" panose="020B0604020202020204" pitchFamily="34" charset="0"/>
              </a:rPr>
              <a:t>and body be kept blameless at </a:t>
            </a:r>
            <a:br>
              <a:rPr lang="en-US" sz="4800" i="1" dirty="0" smtClean="0">
                <a:solidFill>
                  <a:schemeClr val="bg1"/>
                </a:solidFill>
                <a:latin typeface="Arial" panose="020B0604020202020204" pitchFamily="34" charset="0"/>
                <a:cs typeface="Arial" panose="020B0604020202020204" pitchFamily="34" charset="0"/>
              </a:rPr>
            </a:br>
            <a:r>
              <a:rPr lang="en-US" sz="4800" i="1" dirty="0" smtClean="0">
                <a:solidFill>
                  <a:schemeClr val="bg1"/>
                </a:solidFill>
                <a:latin typeface="Arial" panose="020B0604020202020204" pitchFamily="34" charset="0"/>
                <a:cs typeface="Arial" panose="020B0604020202020204" pitchFamily="34" charset="0"/>
              </a:rPr>
              <a:t>the coming of our Lord Jesus </a:t>
            </a:r>
            <a:br>
              <a:rPr lang="en-US" sz="4800" i="1" dirty="0" smtClean="0">
                <a:solidFill>
                  <a:schemeClr val="bg1"/>
                </a:solidFill>
                <a:latin typeface="Arial" panose="020B0604020202020204" pitchFamily="34" charset="0"/>
                <a:cs typeface="Arial" panose="020B0604020202020204" pitchFamily="34" charset="0"/>
              </a:rPr>
            </a:br>
            <a:r>
              <a:rPr lang="en-US" sz="4800" i="1" dirty="0" smtClean="0">
                <a:solidFill>
                  <a:schemeClr val="bg1"/>
                </a:solidFill>
                <a:latin typeface="Arial" panose="020B0604020202020204" pitchFamily="34" charset="0"/>
                <a:cs typeface="Arial" panose="020B0604020202020204" pitchFamily="34" charset="0"/>
              </a:rPr>
              <a:t>Christ. </a:t>
            </a:r>
            <a:r>
              <a:rPr lang="en-US" sz="4800" b="1" i="1" baseline="30000" dirty="0" smtClean="0">
                <a:solidFill>
                  <a:schemeClr val="bg1"/>
                </a:solidFill>
                <a:latin typeface="Arial" panose="020B0604020202020204" pitchFamily="34" charset="0"/>
                <a:cs typeface="Arial" panose="020B0604020202020204" pitchFamily="34" charset="0"/>
              </a:rPr>
              <a:t> 24 </a:t>
            </a:r>
            <a:r>
              <a:rPr lang="en-US" sz="4800" i="1" u="sng" dirty="0" smtClean="0">
                <a:solidFill>
                  <a:schemeClr val="bg1"/>
                </a:solidFill>
                <a:latin typeface="Arial" panose="020B0604020202020204" pitchFamily="34" charset="0"/>
                <a:cs typeface="Arial" panose="020B0604020202020204" pitchFamily="34" charset="0"/>
              </a:rPr>
              <a:t>The one who calls </a:t>
            </a:r>
            <a:br>
              <a:rPr lang="en-US" sz="4800" i="1" u="sng" dirty="0" smtClean="0">
                <a:solidFill>
                  <a:schemeClr val="bg1"/>
                </a:solidFill>
                <a:latin typeface="Arial" panose="020B0604020202020204" pitchFamily="34" charset="0"/>
                <a:cs typeface="Arial" panose="020B0604020202020204" pitchFamily="34" charset="0"/>
              </a:rPr>
            </a:br>
            <a:r>
              <a:rPr lang="en-US" sz="4800" i="1" u="sng" dirty="0" smtClean="0">
                <a:solidFill>
                  <a:schemeClr val="bg1"/>
                </a:solidFill>
                <a:latin typeface="Arial" panose="020B0604020202020204" pitchFamily="34" charset="0"/>
                <a:cs typeface="Arial" panose="020B0604020202020204" pitchFamily="34" charset="0"/>
              </a:rPr>
              <a:t>you is faithful, and he will do it.</a:t>
            </a:r>
            <a:endParaRPr lang="en-US" sz="4800" dirty="0">
              <a:solidFill>
                <a:schemeClr val="bg1"/>
              </a:solidFill>
              <a:latin typeface="Arial" panose="020B0604020202020204" pitchFamily="34" charset="0"/>
              <a:cs typeface="Arial" panose="020B0604020202020204" pitchFamily="34" charset="0"/>
            </a:endParaRPr>
          </a:p>
        </p:txBody>
      </p:sp>
      <p:pic>
        <p:nvPicPr>
          <p:cNvPr id="9218" name="Picture 2" descr="http://img.wikinut.com/img/1nrwke5781npyuvv/jpeg/700x1000/Safe-in-God-s-Arm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100" y="2476499"/>
            <a:ext cx="30099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20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10" y="0"/>
            <a:ext cx="11469188" cy="3866606"/>
          </a:xfrm>
        </p:spPr>
        <p:txBody>
          <a:bodyPr>
            <a:noAutofit/>
          </a:bodyPr>
          <a:lstStyle/>
          <a:p>
            <a:pPr lvl="0" algn="l"/>
            <a:r>
              <a:rPr lang="en-US" sz="4800" b="1" dirty="0">
                <a:solidFill>
                  <a:schemeClr val="bg1"/>
                </a:solidFill>
                <a:latin typeface="Arial" panose="020B0604020202020204" pitchFamily="34" charset="0"/>
                <a:cs typeface="Arial" panose="020B0604020202020204" pitchFamily="34" charset="0"/>
              </a:rPr>
              <a:t>2 Thessalonians </a:t>
            </a:r>
            <a:r>
              <a:rPr lang="en-US" sz="4800" b="1" dirty="0" smtClean="0">
                <a:solidFill>
                  <a:schemeClr val="bg1"/>
                </a:solidFill>
                <a:latin typeface="Arial" panose="020B0604020202020204" pitchFamily="34" charset="0"/>
                <a:cs typeface="Arial" panose="020B0604020202020204" pitchFamily="34" charset="0"/>
              </a:rPr>
              <a:t>3:3</a:t>
            </a:r>
            <a:br>
              <a:rPr lang="en-US" sz="4800" b="1" dirty="0" smtClean="0">
                <a:solidFill>
                  <a:schemeClr val="bg1"/>
                </a:solidFill>
                <a:latin typeface="Arial" panose="020B0604020202020204" pitchFamily="34" charset="0"/>
                <a:cs typeface="Arial" panose="020B0604020202020204" pitchFamily="34" charset="0"/>
              </a:rPr>
            </a:br>
            <a:r>
              <a:rPr lang="en-US" sz="4800" b="1" dirty="0" smtClean="0">
                <a:solidFill>
                  <a:schemeClr val="bg1"/>
                </a:solidFill>
                <a:latin typeface="Arial" panose="020B0604020202020204" pitchFamily="34" charset="0"/>
                <a:cs typeface="Arial" panose="020B0604020202020204" pitchFamily="34" charset="0"/>
              </a:rPr>
              <a:t/>
            </a:r>
            <a:br>
              <a:rPr lang="en-US" sz="4800" b="1" dirty="0" smtClean="0">
                <a:solidFill>
                  <a:schemeClr val="bg1"/>
                </a:solidFill>
                <a:latin typeface="Arial" panose="020B0604020202020204" pitchFamily="34" charset="0"/>
                <a:cs typeface="Arial" panose="020B0604020202020204" pitchFamily="34" charset="0"/>
              </a:rPr>
            </a:br>
            <a:r>
              <a:rPr lang="en-US" sz="4800" i="1" dirty="0" smtClean="0">
                <a:solidFill>
                  <a:schemeClr val="bg1"/>
                </a:solidFill>
                <a:latin typeface="Arial" panose="020B0604020202020204" pitchFamily="34" charset="0"/>
                <a:cs typeface="Arial" panose="020B0604020202020204" pitchFamily="34" charset="0"/>
              </a:rPr>
              <a:t>But </a:t>
            </a:r>
            <a:r>
              <a:rPr lang="en-US" sz="4800" i="1" dirty="0">
                <a:solidFill>
                  <a:schemeClr val="bg1"/>
                </a:solidFill>
                <a:latin typeface="Arial" panose="020B0604020202020204" pitchFamily="34" charset="0"/>
                <a:cs typeface="Arial" panose="020B0604020202020204" pitchFamily="34" charset="0"/>
              </a:rPr>
              <a:t>the Lord is faithful, and </a:t>
            </a:r>
            <a:r>
              <a:rPr lang="en-US" sz="4800" i="1" dirty="0" smtClean="0">
                <a:solidFill>
                  <a:schemeClr val="bg1"/>
                </a:solidFill>
                <a:latin typeface="Arial" panose="020B0604020202020204" pitchFamily="34" charset="0"/>
                <a:cs typeface="Arial" panose="020B0604020202020204" pitchFamily="34" charset="0"/>
              </a:rPr>
              <a:t/>
            </a:r>
            <a:br>
              <a:rPr lang="en-US" sz="4800" i="1" dirty="0" smtClean="0">
                <a:solidFill>
                  <a:schemeClr val="bg1"/>
                </a:solidFill>
                <a:latin typeface="Arial" panose="020B0604020202020204" pitchFamily="34" charset="0"/>
                <a:cs typeface="Arial" panose="020B0604020202020204" pitchFamily="34" charset="0"/>
              </a:rPr>
            </a:br>
            <a:r>
              <a:rPr lang="en-US" sz="4800" i="1" u="sng" dirty="0" smtClean="0">
                <a:solidFill>
                  <a:schemeClr val="bg1"/>
                </a:solidFill>
                <a:latin typeface="Arial" panose="020B0604020202020204" pitchFamily="34" charset="0"/>
                <a:cs typeface="Arial" panose="020B0604020202020204" pitchFamily="34" charset="0"/>
              </a:rPr>
              <a:t>he </a:t>
            </a:r>
            <a:r>
              <a:rPr lang="en-US" sz="4800" i="1" u="sng" dirty="0">
                <a:solidFill>
                  <a:schemeClr val="bg1"/>
                </a:solidFill>
                <a:latin typeface="Arial" panose="020B0604020202020204" pitchFamily="34" charset="0"/>
                <a:cs typeface="Arial" panose="020B0604020202020204" pitchFamily="34" charset="0"/>
              </a:rPr>
              <a:t>will strengthen you and </a:t>
            </a:r>
            <a:r>
              <a:rPr lang="en-US" sz="4800" i="1" u="sng" dirty="0" smtClean="0">
                <a:solidFill>
                  <a:schemeClr val="bg1"/>
                </a:solidFill>
                <a:latin typeface="Arial" panose="020B0604020202020204" pitchFamily="34" charset="0"/>
                <a:cs typeface="Arial" panose="020B0604020202020204" pitchFamily="34" charset="0"/>
              </a:rPr>
              <a:t/>
            </a:r>
            <a:br>
              <a:rPr lang="en-US" sz="4800" i="1" u="sng" dirty="0" smtClean="0">
                <a:solidFill>
                  <a:schemeClr val="bg1"/>
                </a:solidFill>
                <a:latin typeface="Arial" panose="020B0604020202020204" pitchFamily="34" charset="0"/>
                <a:cs typeface="Arial" panose="020B0604020202020204" pitchFamily="34" charset="0"/>
              </a:rPr>
            </a:br>
            <a:r>
              <a:rPr lang="en-US" sz="4800" i="1" u="sng" dirty="0" smtClean="0">
                <a:solidFill>
                  <a:schemeClr val="bg1"/>
                </a:solidFill>
                <a:latin typeface="Arial" panose="020B0604020202020204" pitchFamily="34" charset="0"/>
                <a:cs typeface="Arial" panose="020B0604020202020204" pitchFamily="34" charset="0"/>
              </a:rPr>
              <a:t>protect </a:t>
            </a:r>
            <a:r>
              <a:rPr lang="en-US" sz="4800" i="1" u="sng" dirty="0">
                <a:solidFill>
                  <a:schemeClr val="bg1"/>
                </a:solidFill>
                <a:latin typeface="Arial" panose="020B0604020202020204" pitchFamily="34" charset="0"/>
                <a:cs typeface="Arial" panose="020B0604020202020204" pitchFamily="34" charset="0"/>
              </a:rPr>
              <a:t>you from the evil one</a:t>
            </a:r>
            <a:r>
              <a:rPr lang="en-US" sz="4800" i="1" u="sng"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pic>
        <p:nvPicPr>
          <p:cNvPr id="9218" name="Picture 2" descr="http://img.wikinut.com/img/1nrwke5781npyuvv/jpeg/700x1000/Safe-in-God-s-Arm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100" y="2476499"/>
            <a:ext cx="30099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2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1954"/>
            <a:ext cx="11734800" cy="1329892"/>
          </a:xfrm>
        </p:spPr>
        <p:txBody>
          <a:bodyPr>
            <a:normAutofit/>
          </a:bodyPr>
          <a:lstStyle/>
          <a:p>
            <a:pPr lvl="0"/>
            <a:r>
              <a:rPr lang="en-US" dirty="0" smtClean="0">
                <a:solidFill>
                  <a:schemeClr val="bg1"/>
                </a:solidFill>
                <a:latin typeface="+mn-lt"/>
              </a:rPr>
              <a:t>John </a:t>
            </a:r>
            <a:r>
              <a:rPr lang="en-US" dirty="0" smtClean="0">
                <a:solidFill>
                  <a:schemeClr val="bg1"/>
                </a:solidFill>
                <a:latin typeface="+mn-lt"/>
              </a:rPr>
              <a:t>17:6-19</a:t>
            </a:r>
            <a:endParaRPr lang="en-US" dirty="0">
              <a:solidFill>
                <a:schemeClr val="bg1"/>
              </a:solidFill>
              <a:latin typeface="+mn-lt"/>
            </a:endParaRPr>
          </a:p>
        </p:txBody>
      </p:sp>
      <p:pic>
        <p:nvPicPr>
          <p:cNvPr id="4098" name="Picture 2" descr="http://cdn2-b.examiner.com/sites/default/files/styles/image_content_width/hash/26/05/2605b46de4106afae9290f071a61ba69.png?itok=aRrs5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21230"/>
            <a:ext cx="9464040" cy="523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90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510" y="-52253"/>
            <a:ext cx="11469188" cy="6858001"/>
          </a:xfrm>
        </p:spPr>
        <p:txBody>
          <a:bodyPr>
            <a:noAutofit/>
          </a:bodyPr>
          <a:lstStyle/>
          <a:p>
            <a:pPr algn="l"/>
            <a:r>
              <a:rPr lang="en-US" sz="4800" b="1" i="1" u="sng">
                <a:solidFill>
                  <a:schemeClr val="bg1"/>
                </a:solidFill>
                <a:latin typeface="Arial" panose="020B0604020202020204" pitchFamily="34" charset="0"/>
                <a:cs typeface="Arial" panose="020B0604020202020204" pitchFamily="34" charset="0"/>
              </a:rPr>
              <a:t>Jude </a:t>
            </a:r>
            <a:r>
              <a:rPr lang="en-US" sz="4800" b="1" i="1" u="sng" smtClean="0">
                <a:solidFill>
                  <a:schemeClr val="bg1"/>
                </a:solidFill>
                <a:latin typeface="Arial" panose="020B0604020202020204" pitchFamily="34" charset="0"/>
                <a:cs typeface="Arial" panose="020B0604020202020204" pitchFamily="34" charset="0"/>
              </a:rPr>
              <a:t>24 </a:t>
            </a:r>
            <a:r>
              <a:rPr lang="en-US" sz="4800" b="1" i="1" u="sng" dirty="0">
                <a:solidFill>
                  <a:schemeClr val="bg1"/>
                </a:solidFill>
                <a:latin typeface="Arial" panose="020B0604020202020204" pitchFamily="34" charset="0"/>
                <a:cs typeface="Arial" panose="020B0604020202020204" pitchFamily="34" charset="0"/>
              </a:rPr>
              <a:t>&amp; </a:t>
            </a:r>
            <a:r>
              <a:rPr lang="en-US" sz="4800" b="1" i="1" u="sng" dirty="0" smtClean="0">
                <a:solidFill>
                  <a:schemeClr val="bg1"/>
                </a:solidFill>
                <a:latin typeface="Arial" panose="020B0604020202020204" pitchFamily="34" charset="0"/>
                <a:cs typeface="Arial" panose="020B0604020202020204" pitchFamily="34" charset="0"/>
              </a:rPr>
              <a:t>25</a:t>
            </a:r>
            <a:r>
              <a:rPr lang="en-US" sz="4800" b="1" i="1" dirty="0" smtClean="0">
                <a:solidFill>
                  <a:schemeClr val="bg1"/>
                </a:solidFill>
                <a:latin typeface="Arial" panose="020B0604020202020204" pitchFamily="34" charset="0"/>
                <a:cs typeface="Arial" panose="020B0604020202020204" pitchFamily="34" charset="0"/>
              </a:rPr>
              <a:t/>
            </a:r>
            <a:br>
              <a:rPr lang="en-US" sz="4800" b="1" i="1" dirty="0" smtClean="0">
                <a:solidFill>
                  <a:schemeClr val="bg1"/>
                </a:solidFill>
                <a:latin typeface="Arial" panose="020B0604020202020204" pitchFamily="34" charset="0"/>
                <a:cs typeface="Arial" panose="020B0604020202020204" pitchFamily="34" charset="0"/>
              </a:rPr>
            </a:br>
            <a:r>
              <a:rPr lang="en-US" sz="4800" i="1" dirty="0" smtClean="0">
                <a:solidFill>
                  <a:schemeClr val="bg1"/>
                </a:solidFill>
                <a:latin typeface="Arial" panose="020B0604020202020204" pitchFamily="34" charset="0"/>
                <a:cs typeface="Arial" panose="020B0604020202020204" pitchFamily="34" charset="0"/>
              </a:rPr>
              <a:t>To </a:t>
            </a:r>
            <a:r>
              <a:rPr lang="en-US" sz="4800" i="1" dirty="0">
                <a:solidFill>
                  <a:schemeClr val="bg1"/>
                </a:solidFill>
                <a:latin typeface="Arial" panose="020B0604020202020204" pitchFamily="34" charset="0"/>
                <a:cs typeface="Arial" panose="020B0604020202020204" pitchFamily="34" charset="0"/>
              </a:rPr>
              <a:t>him who is able to keep you from stumbling and to present you before his glorious presence without fault </a:t>
            </a:r>
            <a:r>
              <a:rPr lang="en-US" sz="4800" i="1" dirty="0" smtClean="0">
                <a:solidFill>
                  <a:schemeClr val="bg1"/>
                </a:solidFill>
                <a:latin typeface="Arial" panose="020B0604020202020204" pitchFamily="34" charset="0"/>
                <a:cs typeface="Arial" panose="020B0604020202020204" pitchFamily="34" charset="0"/>
              </a:rPr>
              <a:t/>
            </a:r>
            <a:br>
              <a:rPr lang="en-US" sz="4800" i="1" dirty="0" smtClean="0">
                <a:solidFill>
                  <a:schemeClr val="bg1"/>
                </a:solidFill>
                <a:latin typeface="Arial" panose="020B0604020202020204" pitchFamily="34" charset="0"/>
                <a:cs typeface="Arial" panose="020B0604020202020204" pitchFamily="34" charset="0"/>
              </a:rPr>
            </a:br>
            <a:r>
              <a:rPr lang="en-US" sz="4800" i="1" dirty="0" smtClean="0">
                <a:solidFill>
                  <a:schemeClr val="bg1"/>
                </a:solidFill>
                <a:latin typeface="Arial" panose="020B0604020202020204" pitchFamily="34" charset="0"/>
                <a:cs typeface="Arial" panose="020B0604020202020204" pitchFamily="34" charset="0"/>
              </a:rPr>
              <a:t>and </a:t>
            </a:r>
            <a:r>
              <a:rPr lang="en-US" sz="4800" i="1" dirty="0">
                <a:solidFill>
                  <a:schemeClr val="bg1"/>
                </a:solidFill>
                <a:latin typeface="Arial" panose="020B0604020202020204" pitchFamily="34" charset="0"/>
                <a:cs typeface="Arial" panose="020B0604020202020204" pitchFamily="34" charset="0"/>
              </a:rPr>
              <a:t>with great joy— </a:t>
            </a:r>
            <a:r>
              <a:rPr lang="en-US" sz="4800" b="1" i="1" baseline="30000" dirty="0">
                <a:solidFill>
                  <a:schemeClr val="bg1"/>
                </a:solidFill>
                <a:latin typeface="Arial" panose="020B0604020202020204" pitchFamily="34" charset="0"/>
                <a:cs typeface="Arial" panose="020B0604020202020204" pitchFamily="34" charset="0"/>
              </a:rPr>
              <a:t> 25 </a:t>
            </a:r>
            <a:r>
              <a:rPr lang="en-US" sz="4800" i="1" dirty="0">
                <a:solidFill>
                  <a:schemeClr val="bg1"/>
                </a:solidFill>
                <a:latin typeface="Arial" panose="020B0604020202020204" pitchFamily="34" charset="0"/>
                <a:cs typeface="Arial" panose="020B0604020202020204" pitchFamily="34" charset="0"/>
              </a:rPr>
              <a:t>to the </a:t>
            </a:r>
            <a:r>
              <a:rPr lang="en-US" sz="4800" i="1" dirty="0" smtClean="0">
                <a:solidFill>
                  <a:schemeClr val="bg1"/>
                </a:solidFill>
                <a:latin typeface="Arial" panose="020B0604020202020204" pitchFamily="34" charset="0"/>
                <a:cs typeface="Arial" panose="020B0604020202020204" pitchFamily="34" charset="0"/>
              </a:rPr>
              <a:t/>
            </a:r>
            <a:br>
              <a:rPr lang="en-US" sz="4800" i="1" dirty="0" smtClean="0">
                <a:solidFill>
                  <a:schemeClr val="bg1"/>
                </a:solidFill>
                <a:latin typeface="Arial" panose="020B0604020202020204" pitchFamily="34" charset="0"/>
                <a:cs typeface="Arial" panose="020B0604020202020204" pitchFamily="34" charset="0"/>
              </a:rPr>
            </a:br>
            <a:r>
              <a:rPr lang="en-US" sz="4800" i="1" dirty="0" smtClean="0">
                <a:solidFill>
                  <a:schemeClr val="bg1"/>
                </a:solidFill>
                <a:latin typeface="Arial" panose="020B0604020202020204" pitchFamily="34" charset="0"/>
                <a:cs typeface="Arial" panose="020B0604020202020204" pitchFamily="34" charset="0"/>
              </a:rPr>
              <a:t>only </a:t>
            </a:r>
            <a:r>
              <a:rPr lang="en-US" sz="4800" i="1" dirty="0">
                <a:solidFill>
                  <a:schemeClr val="bg1"/>
                </a:solidFill>
                <a:latin typeface="Arial" panose="020B0604020202020204" pitchFamily="34" charset="0"/>
                <a:cs typeface="Arial" panose="020B0604020202020204" pitchFamily="34" charset="0"/>
              </a:rPr>
              <a:t>God our Savior be glory, </a:t>
            </a:r>
            <a:r>
              <a:rPr lang="en-US" sz="4800" i="1" dirty="0" smtClean="0">
                <a:solidFill>
                  <a:schemeClr val="bg1"/>
                </a:solidFill>
                <a:latin typeface="Arial" panose="020B0604020202020204" pitchFamily="34" charset="0"/>
                <a:cs typeface="Arial" panose="020B0604020202020204" pitchFamily="34" charset="0"/>
              </a:rPr>
              <a:t/>
            </a:r>
            <a:br>
              <a:rPr lang="en-US" sz="4800" i="1" dirty="0" smtClean="0">
                <a:solidFill>
                  <a:schemeClr val="bg1"/>
                </a:solidFill>
                <a:latin typeface="Arial" panose="020B0604020202020204" pitchFamily="34" charset="0"/>
                <a:cs typeface="Arial" panose="020B0604020202020204" pitchFamily="34" charset="0"/>
              </a:rPr>
            </a:br>
            <a:r>
              <a:rPr lang="en-US" sz="4800" i="1" dirty="0" smtClean="0">
                <a:solidFill>
                  <a:schemeClr val="bg1"/>
                </a:solidFill>
                <a:latin typeface="Arial" panose="020B0604020202020204" pitchFamily="34" charset="0"/>
                <a:cs typeface="Arial" panose="020B0604020202020204" pitchFamily="34" charset="0"/>
              </a:rPr>
              <a:t>majesty</a:t>
            </a:r>
            <a:r>
              <a:rPr lang="en-US" sz="4800" i="1" dirty="0">
                <a:solidFill>
                  <a:schemeClr val="bg1"/>
                </a:solidFill>
                <a:latin typeface="Arial" panose="020B0604020202020204" pitchFamily="34" charset="0"/>
                <a:cs typeface="Arial" panose="020B0604020202020204" pitchFamily="34" charset="0"/>
              </a:rPr>
              <a:t>, power and authority, </a:t>
            </a:r>
            <a:r>
              <a:rPr lang="en-US" sz="4800" i="1" dirty="0" smtClean="0">
                <a:solidFill>
                  <a:schemeClr val="bg1"/>
                </a:solidFill>
                <a:latin typeface="Arial" panose="020B0604020202020204" pitchFamily="34" charset="0"/>
                <a:cs typeface="Arial" panose="020B0604020202020204" pitchFamily="34" charset="0"/>
              </a:rPr>
              <a:t/>
            </a:r>
            <a:br>
              <a:rPr lang="en-US" sz="4800" i="1" dirty="0" smtClean="0">
                <a:solidFill>
                  <a:schemeClr val="bg1"/>
                </a:solidFill>
                <a:latin typeface="Arial" panose="020B0604020202020204" pitchFamily="34" charset="0"/>
                <a:cs typeface="Arial" panose="020B0604020202020204" pitchFamily="34" charset="0"/>
              </a:rPr>
            </a:br>
            <a:r>
              <a:rPr lang="en-US" sz="4800" i="1" dirty="0" smtClean="0">
                <a:solidFill>
                  <a:schemeClr val="bg1"/>
                </a:solidFill>
                <a:latin typeface="Arial" panose="020B0604020202020204" pitchFamily="34" charset="0"/>
                <a:cs typeface="Arial" panose="020B0604020202020204" pitchFamily="34" charset="0"/>
              </a:rPr>
              <a:t>through </a:t>
            </a:r>
            <a:r>
              <a:rPr lang="en-US" sz="4800" i="1" dirty="0">
                <a:solidFill>
                  <a:schemeClr val="bg1"/>
                </a:solidFill>
                <a:latin typeface="Arial" panose="020B0604020202020204" pitchFamily="34" charset="0"/>
                <a:cs typeface="Arial" panose="020B0604020202020204" pitchFamily="34" charset="0"/>
              </a:rPr>
              <a:t>Jesus Christ our Lord, </a:t>
            </a:r>
            <a:r>
              <a:rPr lang="en-US" sz="4800" i="1" dirty="0" smtClean="0">
                <a:solidFill>
                  <a:schemeClr val="bg1"/>
                </a:solidFill>
                <a:latin typeface="Arial" panose="020B0604020202020204" pitchFamily="34" charset="0"/>
                <a:cs typeface="Arial" panose="020B0604020202020204" pitchFamily="34" charset="0"/>
              </a:rPr>
              <a:t/>
            </a:r>
            <a:br>
              <a:rPr lang="en-US" sz="4800" i="1" dirty="0" smtClean="0">
                <a:solidFill>
                  <a:schemeClr val="bg1"/>
                </a:solidFill>
                <a:latin typeface="Arial" panose="020B0604020202020204" pitchFamily="34" charset="0"/>
                <a:cs typeface="Arial" panose="020B0604020202020204" pitchFamily="34" charset="0"/>
              </a:rPr>
            </a:br>
            <a:r>
              <a:rPr lang="en-US" sz="4800" i="1" dirty="0" smtClean="0">
                <a:solidFill>
                  <a:schemeClr val="bg1"/>
                </a:solidFill>
                <a:latin typeface="Arial" panose="020B0604020202020204" pitchFamily="34" charset="0"/>
                <a:cs typeface="Arial" panose="020B0604020202020204" pitchFamily="34" charset="0"/>
              </a:rPr>
              <a:t>before </a:t>
            </a:r>
            <a:r>
              <a:rPr lang="en-US" sz="4800" i="1" dirty="0">
                <a:solidFill>
                  <a:schemeClr val="bg1"/>
                </a:solidFill>
                <a:latin typeface="Arial" panose="020B0604020202020204" pitchFamily="34" charset="0"/>
                <a:cs typeface="Arial" panose="020B0604020202020204" pitchFamily="34" charset="0"/>
              </a:rPr>
              <a:t>all ages, now and forevermore! Amen</a:t>
            </a:r>
            <a:r>
              <a:rPr lang="en-US" sz="4800" i="1" dirty="0" smtClean="0">
                <a:solidFill>
                  <a:schemeClr val="bg1"/>
                </a:solidFill>
                <a:latin typeface="Arial" panose="020B0604020202020204" pitchFamily="34" charset="0"/>
                <a:cs typeface="Arial" panose="020B0604020202020204" pitchFamily="34" charset="0"/>
              </a:rPr>
              <a:t>.</a:t>
            </a:r>
            <a:endParaRPr lang="en-US" sz="4800" dirty="0">
              <a:solidFill>
                <a:schemeClr val="bg1"/>
              </a:solidFill>
              <a:latin typeface="Arial" panose="020B0604020202020204" pitchFamily="34" charset="0"/>
              <a:cs typeface="Arial" panose="020B0604020202020204" pitchFamily="34" charset="0"/>
            </a:endParaRPr>
          </a:p>
        </p:txBody>
      </p:sp>
      <p:pic>
        <p:nvPicPr>
          <p:cNvPr id="9218" name="Picture 2" descr="http://img.wikinut.com/img/1nrwke5781npyuvv/jpeg/700x1000/Safe-in-God-s-Arm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100" y="2476499"/>
            <a:ext cx="30099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47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dn2-b.examiner.com/sites/default/files/styles/image_content_width/hash/26/05/2605b46de4106afae9290f071a61ba69.png?itok=aRrs5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960" y="2692384"/>
            <a:ext cx="9464040" cy="52367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13510" y="-52252"/>
            <a:ext cx="11469188" cy="3840482"/>
          </a:xfrm>
        </p:spPr>
        <p:txBody>
          <a:bodyPr>
            <a:noAutofit/>
          </a:bodyPr>
          <a:lstStyle/>
          <a:p>
            <a:pPr algn="l"/>
            <a:r>
              <a:rPr lang="en-US" sz="4800" b="1" dirty="0" smtClean="0">
                <a:solidFill>
                  <a:schemeClr val="bg1"/>
                </a:solidFill>
                <a:latin typeface="Arial" panose="020B0604020202020204" pitchFamily="34" charset="0"/>
                <a:cs typeface="Arial" panose="020B0604020202020204" pitchFamily="34" charset="0"/>
              </a:rPr>
              <a:t>John 17:11</a:t>
            </a:r>
            <a:r>
              <a:rPr lang="en-US" sz="4800" b="1" i="1" dirty="0" smtClean="0">
                <a:solidFill>
                  <a:schemeClr val="bg1"/>
                </a:solidFill>
                <a:latin typeface="Arial" panose="020B0604020202020204" pitchFamily="34" charset="0"/>
                <a:cs typeface="Arial" panose="020B0604020202020204" pitchFamily="34" charset="0"/>
              </a:rPr>
              <a:t/>
            </a:r>
            <a:br>
              <a:rPr lang="en-US" sz="4800" b="1" i="1" dirty="0" smtClean="0">
                <a:solidFill>
                  <a:schemeClr val="bg1"/>
                </a:solidFill>
                <a:latin typeface="Arial" panose="020B0604020202020204" pitchFamily="34" charset="0"/>
                <a:cs typeface="Arial" panose="020B0604020202020204" pitchFamily="34" charset="0"/>
              </a:rPr>
            </a:br>
            <a:r>
              <a:rPr lang="en-US" sz="4800" i="1" dirty="0">
                <a:solidFill>
                  <a:schemeClr val="bg1"/>
                </a:solidFill>
                <a:latin typeface="Arial" panose="020B0604020202020204" pitchFamily="34" charset="0"/>
                <a:cs typeface="Arial" panose="020B0604020202020204" pitchFamily="34" charset="0"/>
              </a:rPr>
              <a:t>Holy Father, protect them by the power of your name, the name you gave me, </a:t>
            </a:r>
            <a:r>
              <a:rPr lang="en-US" sz="4800" i="1" u="sng" dirty="0">
                <a:solidFill>
                  <a:schemeClr val="bg1"/>
                </a:solidFill>
                <a:latin typeface="Arial" panose="020B0604020202020204" pitchFamily="34" charset="0"/>
                <a:cs typeface="Arial" panose="020B0604020202020204" pitchFamily="34" charset="0"/>
              </a:rPr>
              <a:t>so that they may be one </a:t>
            </a:r>
            <a:r>
              <a:rPr lang="en-US" sz="4800" i="1" u="sng" dirty="0" smtClean="0">
                <a:solidFill>
                  <a:schemeClr val="bg1"/>
                </a:solidFill>
                <a:latin typeface="Arial" panose="020B0604020202020204" pitchFamily="34" charset="0"/>
                <a:cs typeface="Arial" panose="020B0604020202020204" pitchFamily="34" charset="0"/>
              </a:rPr>
              <a:t/>
            </a:r>
            <a:br>
              <a:rPr lang="en-US" sz="4800" i="1" u="sng" dirty="0" smtClean="0">
                <a:solidFill>
                  <a:schemeClr val="bg1"/>
                </a:solidFill>
                <a:latin typeface="Arial" panose="020B0604020202020204" pitchFamily="34" charset="0"/>
                <a:cs typeface="Arial" panose="020B0604020202020204" pitchFamily="34" charset="0"/>
              </a:rPr>
            </a:br>
            <a:r>
              <a:rPr lang="en-US" sz="4800" i="1" u="sng" dirty="0" smtClean="0">
                <a:solidFill>
                  <a:schemeClr val="bg1"/>
                </a:solidFill>
                <a:latin typeface="Arial" panose="020B0604020202020204" pitchFamily="34" charset="0"/>
                <a:cs typeface="Arial" panose="020B0604020202020204" pitchFamily="34" charset="0"/>
              </a:rPr>
              <a:t>as </a:t>
            </a:r>
            <a:r>
              <a:rPr lang="en-US" sz="4800" i="1" u="sng" dirty="0">
                <a:solidFill>
                  <a:schemeClr val="bg1"/>
                </a:solidFill>
                <a:latin typeface="Arial" panose="020B0604020202020204" pitchFamily="34" charset="0"/>
                <a:cs typeface="Arial" panose="020B0604020202020204" pitchFamily="34" charset="0"/>
              </a:rPr>
              <a:t>we </a:t>
            </a:r>
            <a:r>
              <a:rPr lang="en-US" sz="4800" i="1" u="sng" dirty="0" smtClean="0">
                <a:solidFill>
                  <a:schemeClr val="bg1"/>
                </a:solidFill>
                <a:latin typeface="Arial" panose="020B0604020202020204" pitchFamily="34" charset="0"/>
                <a:cs typeface="Arial" panose="020B0604020202020204" pitchFamily="34" charset="0"/>
              </a:rPr>
              <a:t>are </a:t>
            </a:r>
            <a:r>
              <a:rPr lang="en-US" sz="4800" i="1" u="sng" dirty="0">
                <a:solidFill>
                  <a:schemeClr val="bg1"/>
                </a:solidFill>
                <a:latin typeface="Arial" panose="020B0604020202020204" pitchFamily="34" charset="0"/>
                <a:cs typeface="Arial" panose="020B0604020202020204" pitchFamily="34" charset="0"/>
              </a:rPr>
              <a:t>one</a:t>
            </a:r>
            <a:r>
              <a:rPr lang="en-US" sz="4800" i="1" dirty="0">
                <a:solidFill>
                  <a:schemeClr val="bg1"/>
                </a:solidFill>
                <a:latin typeface="Arial" panose="020B0604020202020204" pitchFamily="34" charset="0"/>
                <a:cs typeface="Arial" panose="020B0604020202020204" pitchFamily="34" charset="0"/>
              </a:rPr>
              <a:t>. </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8888"/>
            <a:ext cx="11734800" cy="1329892"/>
          </a:xfrm>
        </p:spPr>
        <p:txBody>
          <a:bodyPr>
            <a:noAutofit/>
          </a:bodyPr>
          <a:lstStyle/>
          <a:p>
            <a:r>
              <a:rPr lang="en-US" sz="4800" i="1" dirty="0">
                <a:solidFill>
                  <a:schemeClr val="bg1"/>
                </a:solidFill>
                <a:latin typeface="+mn-lt"/>
              </a:rPr>
              <a:t>“I have revealed you to those whom you gave me out of the world</a:t>
            </a:r>
            <a:r>
              <a:rPr lang="en-US" sz="4800" i="1" dirty="0" smtClean="0">
                <a:solidFill>
                  <a:schemeClr val="bg1"/>
                </a:solidFill>
                <a:latin typeface="+mn-lt"/>
              </a:rPr>
              <a:t>.” – </a:t>
            </a:r>
            <a:r>
              <a:rPr lang="en-US" sz="4800" dirty="0" smtClean="0">
                <a:solidFill>
                  <a:schemeClr val="bg1"/>
                </a:solidFill>
                <a:latin typeface="+mn-lt"/>
              </a:rPr>
              <a:t>John 17:6</a:t>
            </a:r>
            <a:endParaRPr lang="en-US" sz="4800" dirty="0">
              <a:solidFill>
                <a:schemeClr val="bg1"/>
              </a:solidFill>
              <a:latin typeface="+mn-lt"/>
            </a:endParaRPr>
          </a:p>
        </p:txBody>
      </p:sp>
      <p:pic>
        <p:nvPicPr>
          <p:cNvPr id="4098" name="Picture 2" descr="http://cdn2-b.examiner.com/sites/default/files/styles/image_content_width/hash/26/05/2605b46de4106afae9290f071a61ba69.png?itok=aRrs5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21230"/>
            <a:ext cx="9464040" cy="523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50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93941" y="1973180"/>
            <a:ext cx="6556375" cy="2662989"/>
          </a:xfrm>
        </p:spPr>
        <p:txBody>
          <a:bodyPr>
            <a:normAutofit/>
          </a:bodyPr>
          <a:lstStyle/>
          <a:p>
            <a:r>
              <a:rPr lang="en-US" dirty="0" smtClean="0">
                <a:solidFill>
                  <a:schemeClr val="bg1"/>
                </a:solidFill>
              </a:rPr>
              <a:t>Who did you reveal this week to the people around you?</a:t>
            </a:r>
            <a:endParaRPr lang="en-US" dirty="0">
              <a:solidFill>
                <a:schemeClr val="bg1"/>
              </a:solidFill>
            </a:endParaRPr>
          </a:p>
        </p:txBody>
      </p:sp>
      <p:pic>
        <p:nvPicPr>
          <p:cNvPr id="2050" name="Picture 2" descr="http://www.reviewon.com/wp-content/uploads/2014/11/knowing-your-ident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6776"/>
            <a:ext cx="4544762" cy="454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9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076" name="Picture 4" descr="http://bkarnerdotcom.files.wordpress.com/2014/03/high-def-space-sun-earth-wallpap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43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3.bp.blogspot.com/-Tshy0hmk_5c/UySAuF7_ywI/AAAAAAAAdm0/8kVspkcfxrg/s1600/Jesus-pray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299" y="2502568"/>
            <a:ext cx="7019926" cy="3509963"/>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34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29726" y="544848"/>
            <a:ext cx="6015790" cy="3032541"/>
          </a:xfrm>
        </p:spPr>
        <p:txBody>
          <a:bodyPr>
            <a:normAutofit/>
          </a:bodyPr>
          <a:lstStyle/>
          <a:p>
            <a:r>
              <a:rPr lang="en-US" sz="5400" dirty="0" smtClean="0">
                <a:solidFill>
                  <a:schemeClr val="bg1"/>
                </a:solidFill>
                <a:latin typeface="+mn-lt"/>
              </a:rPr>
              <a:t>Make Jesus known through me!</a:t>
            </a:r>
            <a:endParaRPr lang="en-US" sz="5400" dirty="0">
              <a:solidFill>
                <a:schemeClr val="bg1"/>
              </a:solidFill>
              <a:latin typeface="+mn-lt"/>
            </a:endParaRPr>
          </a:p>
        </p:txBody>
      </p:sp>
      <p:pic>
        <p:nvPicPr>
          <p:cNvPr id="4098" name="Picture 2" descr="https://c4.staticflickr.com/6/5096/5561624299_23d6f9754d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64" y="737354"/>
            <a:ext cx="4667250" cy="541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37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ttp://www.craveonline.com/images/stories/126065/image_assets/imag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
            <a:ext cx="12036425" cy="685799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i.stack.imgur.com/ssMj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8002" y="649286"/>
            <a:ext cx="7031567" cy="527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0" y="3105835"/>
            <a:ext cx="6096000" cy="646331"/>
          </a:xfrm>
          <a:prstGeom prst="rect">
            <a:avLst/>
          </a:prstGeom>
        </p:spPr>
        <p:txBody>
          <a:bodyPr>
            <a:spAutoFit/>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Vs. 6—“</a:t>
            </a:r>
            <a:r>
              <a:rPr lang="en-US" b="1" i="1" dirty="0">
                <a:latin typeface="Times New Roman" panose="02020603050405020304" pitchFamily="18" charset="0"/>
                <a:ea typeface="Calibri" panose="020F0502020204030204" pitchFamily="34" charset="0"/>
                <a:cs typeface="Times New Roman" panose="02020603050405020304" pitchFamily="18" charset="0"/>
              </a:rPr>
              <a:t>I have revealed you </a:t>
            </a:r>
            <a:r>
              <a:rPr lang="en-US" b="1" i="1" u="sng" dirty="0">
                <a:latin typeface="Times New Roman" panose="02020603050405020304" pitchFamily="18" charset="0"/>
                <a:ea typeface="Calibri" panose="020F0502020204030204" pitchFamily="34" charset="0"/>
                <a:cs typeface="Times New Roman" panose="02020603050405020304" pitchFamily="18" charset="0"/>
              </a:rPr>
              <a:t>to those whom you gave me</a:t>
            </a:r>
            <a:r>
              <a:rPr lang="en-US" b="1" i="1" dirty="0">
                <a:latin typeface="Times New Roman" panose="02020603050405020304" pitchFamily="18" charset="0"/>
                <a:ea typeface="Calibri" panose="020F0502020204030204" pitchFamily="34" charset="0"/>
                <a:cs typeface="Times New Roman" panose="02020603050405020304" pitchFamily="18" charset="0"/>
              </a:rPr>
              <a:t> out of the world.  They were yours; </a:t>
            </a:r>
            <a:r>
              <a:rPr lang="en-US" b="1" i="1" u="sng" dirty="0">
                <a:latin typeface="Times New Roman" panose="02020603050405020304" pitchFamily="18" charset="0"/>
                <a:ea typeface="Calibri" panose="020F0502020204030204" pitchFamily="34" charset="0"/>
                <a:cs typeface="Times New Roman" panose="02020603050405020304" pitchFamily="18" charset="0"/>
              </a:rPr>
              <a:t>you gave them to me</a:t>
            </a:r>
            <a:r>
              <a:rPr lang="en-US" b="1" i="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92667" y="270934"/>
            <a:ext cx="11328400" cy="4247317"/>
          </a:xfrm>
          <a:prstGeom prst="rect">
            <a:avLst/>
          </a:prstGeom>
        </p:spPr>
        <p:txBody>
          <a:bodyPr wrap="square">
            <a:spAutoFit/>
          </a:bodyPr>
          <a:lstStyle/>
          <a:p>
            <a:r>
              <a:rPr lang="en-US" sz="5400" dirty="0" smtClean="0">
                <a:solidFill>
                  <a:schemeClr val="bg1"/>
                </a:solidFill>
                <a:latin typeface="Arial" panose="020B0604020202020204" pitchFamily="34" charset="0"/>
                <a:ea typeface="Calibri" panose="020F0502020204030204" pitchFamily="34" charset="0"/>
                <a:cs typeface="Arial" panose="020B0604020202020204" pitchFamily="34" charset="0"/>
              </a:rPr>
              <a:t>John 17:6—</a:t>
            </a:r>
          </a:p>
          <a:p>
            <a:r>
              <a:rPr lang="en-US" sz="54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r>
              <a:rPr lang="en-US" sz="5400" i="1" dirty="0">
                <a:solidFill>
                  <a:schemeClr val="bg1"/>
                </a:solidFill>
                <a:latin typeface="Arial" panose="020B0604020202020204" pitchFamily="34" charset="0"/>
                <a:ea typeface="Calibri" panose="020F0502020204030204" pitchFamily="34" charset="0"/>
                <a:cs typeface="Arial" panose="020B0604020202020204" pitchFamily="34" charset="0"/>
              </a:rPr>
              <a:t>I have revealed you </a:t>
            </a:r>
            <a:r>
              <a:rPr lang="en-US" sz="5400" i="1" u="sng" dirty="0">
                <a:solidFill>
                  <a:schemeClr val="bg1"/>
                </a:solidFill>
                <a:latin typeface="Arial" panose="020B0604020202020204" pitchFamily="34" charset="0"/>
                <a:ea typeface="Calibri" panose="020F0502020204030204" pitchFamily="34" charset="0"/>
                <a:cs typeface="Arial" panose="020B0604020202020204" pitchFamily="34" charset="0"/>
              </a:rPr>
              <a:t>to those whom you gave me</a:t>
            </a:r>
            <a:r>
              <a:rPr lang="en-US" sz="5400" i="1" dirty="0">
                <a:solidFill>
                  <a:schemeClr val="bg1"/>
                </a:solidFill>
                <a:latin typeface="Arial" panose="020B0604020202020204" pitchFamily="34" charset="0"/>
                <a:ea typeface="Calibri" panose="020F0502020204030204" pitchFamily="34" charset="0"/>
                <a:cs typeface="Arial" panose="020B0604020202020204" pitchFamily="34" charset="0"/>
              </a:rPr>
              <a:t> out of the world.  They were yours; </a:t>
            </a:r>
            <a:r>
              <a:rPr lang="en-US" sz="5400" i="1" u="sng" dirty="0">
                <a:solidFill>
                  <a:schemeClr val="bg1"/>
                </a:solidFill>
                <a:latin typeface="Arial" panose="020B0604020202020204" pitchFamily="34" charset="0"/>
                <a:ea typeface="Calibri" panose="020F0502020204030204" pitchFamily="34" charset="0"/>
                <a:cs typeface="Arial" panose="020B0604020202020204" pitchFamily="34" charset="0"/>
              </a:rPr>
              <a:t>you gave them to me</a:t>
            </a:r>
            <a:r>
              <a:rPr lang="en-US" sz="5400" i="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5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08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013" y="164253"/>
            <a:ext cx="11795760" cy="1235297"/>
          </a:xfrm>
        </p:spPr>
        <p:txBody>
          <a:bodyPr>
            <a:noAutofit/>
          </a:bodyPr>
          <a:lstStyle/>
          <a:p>
            <a:r>
              <a:rPr lang="en-US" sz="4800" dirty="0" smtClean="0">
                <a:solidFill>
                  <a:schemeClr val="bg1"/>
                </a:solidFill>
                <a:latin typeface="Arial" panose="020B0604020202020204" pitchFamily="34" charset="0"/>
                <a:cs typeface="Arial" panose="020B0604020202020204" pitchFamily="34" charset="0"/>
              </a:rPr>
              <a:t>Who has God given YOU to shepherd?  </a:t>
            </a:r>
            <a:endParaRPr lang="en-US" sz="4800" dirty="0">
              <a:solidFill>
                <a:schemeClr val="bg1"/>
              </a:solidFill>
              <a:latin typeface="Arial" panose="020B0604020202020204" pitchFamily="34" charset="0"/>
              <a:cs typeface="Arial" panose="020B0604020202020204" pitchFamily="34" charset="0"/>
            </a:endParaRPr>
          </a:p>
        </p:txBody>
      </p:sp>
      <p:pic>
        <p:nvPicPr>
          <p:cNvPr id="6146" name="Picture 2" descr="http://www.shepherdingthenextgeneration.org/wp-content/uploads/2011/06/iStock_000001799158m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94393">
            <a:off x="7179733" y="2572407"/>
            <a:ext cx="5162550" cy="34385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legacyacademic.com/wp-content/uploads/2014/03/family-wal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47946">
            <a:off x="-758826" y="2699614"/>
            <a:ext cx="5210175" cy="41433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az616578.vo.msecnd.net/files/2016/04/07/635956441283095078410682194_College-Stude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108" y="3090316"/>
            <a:ext cx="5042958" cy="336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2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 calcmode="lin" valueType="num">
                                      <p:cBhvr additive="base">
                                        <p:cTn id="9" dur="500" fill="hold"/>
                                        <p:tgtEl>
                                          <p:spTgt spid="6148"/>
                                        </p:tgtEl>
                                        <p:attrNameLst>
                                          <p:attrName>ppt_x</p:attrName>
                                        </p:attrNameLst>
                                      </p:cBhvr>
                                      <p:tavLst>
                                        <p:tav tm="0">
                                          <p:val>
                                            <p:strVal val="0-#ppt_w/2"/>
                                          </p:val>
                                        </p:tav>
                                        <p:tav tm="100000">
                                          <p:val>
                                            <p:strVal val="#ppt_x"/>
                                          </p:val>
                                        </p:tav>
                                      </p:tavLst>
                                    </p:anim>
                                    <p:anim calcmode="lin" valueType="num">
                                      <p:cBhvr additive="base">
                                        <p:cTn id="10" dur="500" fill="hold"/>
                                        <p:tgtEl>
                                          <p:spTgt spid="6148"/>
                                        </p:tgtEl>
                                        <p:attrNameLst>
                                          <p:attrName>ppt_y</p:attrName>
                                        </p:attrNameLst>
                                      </p:cBhvr>
                                      <p:tavLst>
                                        <p:tav tm="0">
                                          <p:val>
                                            <p:strVal val="#ppt_y"/>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150"/>
                                        </p:tgtEl>
                                        <p:attrNameLst>
                                          <p:attrName>style.visibility</p:attrName>
                                        </p:attrNameLst>
                                      </p:cBhvr>
                                      <p:to>
                                        <p:strVal val="visible"/>
                                      </p:to>
                                    </p:set>
                                    <p:anim calcmode="lin" valueType="num">
                                      <p:cBhvr additive="base">
                                        <p:cTn id="13" dur="500" fill="hold"/>
                                        <p:tgtEl>
                                          <p:spTgt spid="6150"/>
                                        </p:tgtEl>
                                        <p:attrNameLst>
                                          <p:attrName>ppt_x</p:attrName>
                                        </p:attrNameLst>
                                      </p:cBhvr>
                                      <p:tavLst>
                                        <p:tav tm="0">
                                          <p:val>
                                            <p:strVal val="#ppt_x"/>
                                          </p:val>
                                        </p:tav>
                                        <p:tav tm="100000">
                                          <p:val>
                                            <p:strVal val="#ppt_x"/>
                                          </p:val>
                                        </p:tav>
                                      </p:tavLst>
                                    </p:anim>
                                    <p:anim calcmode="lin" valueType="num">
                                      <p:cBhvr additive="base">
                                        <p:cTn id="14" dur="500" fill="hold"/>
                                        <p:tgtEl>
                                          <p:spTgt spid="6150"/>
                                        </p:tgtEl>
                                        <p:attrNameLst>
                                          <p:attrName>ppt_y</p:attrName>
                                        </p:attrNameLst>
                                      </p:cBhvr>
                                      <p:tavLst>
                                        <p:tav tm="0">
                                          <p:val>
                                            <p:strVal val="1+#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additive="base">
                                        <p:cTn id="17" dur="500" fill="hold"/>
                                        <p:tgtEl>
                                          <p:spTgt spid="6146"/>
                                        </p:tgtEl>
                                        <p:attrNameLst>
                                          <p:attrName>ppt_x</p:attrName>
                                        </p:attrNameLst>
                                      </p:cBhvr>
                                      <p:tavLst>
                                        <p:tav tm="0">
                                          <p:val>
                                            <p:strVal val="1+#ppt_w/2"/>
                                          </p:val>
                                        </p:tav>
                                        <p:tav tm="100000">
                                          <p:val>
                                            <p:strVal val="#ppt_x"/>
                                          </p:val>
                                        </p:tav>
                                      </p:tavLst>
                                    </p:anim>
                                    <p:anim calcmode="lin" valueType="num">
                                      <p:cBhvr additive="base">
                                        <p:cTn id="1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150</Words>
  <Application>Microsoft Office PowerPoint</Application>
  <PresentationFormat>Widescreen</PresentationFormat>
  <Paragraphs>22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John 17:6-19</vt:lpstr>
      <vt:lpstr>“I have revealed you to those whom you gave me out of the world.” – John 17:6</vt:lpstr>
      <vt:lpstr>Who did you reveal this week to the people around you?</vt:lpstr>
      <vt:lpstr>PowerPoint Presentation</vt:lpstr>
      <vt:lpstr>Make Jesus known through me!</vt:lpstr>
      <vt:lpstr>PowerPoint Presentation</vt:lpstr>
      <vt:lpstr>PowerPoint Presentation</vt:lpstr>
      <vt:lpstr>Who has God given YOU to shepherd?  </vt:lpstr>
      <vt:lpstr>John 17:6b— “They were yours; you gave them to me and they have obeyed your word.”</vt:lpstr>
      <vt:lpstr>John 17:7— Now they know that everything you have given me comes from you.  For I gave them the words you gave me and they accepted them.  They knew with certainty that I came from you, and they believed that you sent me.  </vt:lpstr>
      <vt:lpstr>James 1:17— “Every good and perfect gift is from above, coming down from the Father of the heavenly lights, who does not change like shifting shadows.” </vt:lpstr>
      <vt:lpstr>Test everything</vt:lpstr>
      <vt:lpstr>John 17:9 “I pray for them.  I am not praying for the world, but for those you have given me, for they are yours.  </vt:lpstr>
      <vt:lpstr>John 17:10  “All I have is yours, and all you have is mine.  And glory has come to me through them.”</vt:lpstr>
      <vt:lpstr>John 17:11 &amp; 12 “I will remain in the world no longer, but they are still in the world, and I am coming to you. Holy Father, protect them by the power of your name, the name you gave me, so that they may be one as we are one. 12 While I was with them, I protected them and kept them safe by that name you gave me. None has been lost except the one doomed to destruction so that Scripture would be fulfilled.”</vt:lpstr>
      <vt:lpstr>I Corinthians 1:8 &amp; 9 He will also keep you firm to the end, so that you will be blameless on the day of our Lord Jesus Christ. 9 God is faithful, who has  called you into fellowship  with his Son, Jesus Christ  our Lord.</vt:lpstr>
      <vt:lpstr>I Thessalonians 5:23, 24 23 May God himself, the God of peace, sanctify you through and through. May your whole spirit, soul  and body be kept blameless at  the coming of our Lord Jesus  Christ.  24 The one who calls  you is faithful, and he will do it.</vt:lpstr>
      <vt:lpstr>2 Thessalonians 3:3  But the Lord is faithful, and  he will strengthen you and  protect you from the evil one.</vt:lpstr>
      <vt:lpstr>Jude 24 &amp; 25 To him who is able to keep you from stumbling and to present you before his glorious presence without fault  and with great joy—  25 to the  only God our Savior be glory,  majesty, power and authority,  through Jesus Christ our Lord,  before all ages, now and forevermore! Amen.</vt:lpstr>
      <vt:lpstr>John 17:11 Holy Father, protect them by the power of your name, the name you gave me, so that they may be one  as we are one.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have we allowed to fracture us in this city?</dc:title>
  <dc:creator>User</dc:creator>
  <cp:lastModifiedBy>User</cp:lastModifiedBy>
  <cp:revision>35</cp:revision>
  <dcterms:created xsi:type="dcterms:W3CDTF">2016-05-11T23:57:19Z</dcterms:created>
  <dcterms:modified xsi:type="dcterms:W3CDTF">2016-05-22T15:30:06Z</dcterms:modified>
</cp:coreProperties>
</file>