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48AAC-CF2A-45F1-916E-BEE69E433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C8747DC-7E60-4FC9-94B4-327A0E141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B7D8E9-B3B7-4EED-B332-66DA9563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B14BFD-F519-4A27-9B19-474F7AA3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7C56BA-E4AC-4326-B6F0-8A8DF1C2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4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5240B1-6175-45E2-AF6C-70ED25ED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206925-21F2-4809-99AC-D3B9CC431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804C28-8785-4334-8A17-537963F4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56CBDB-6B8A-4102-8537-9053E1D1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C815A8-D518-4B9C-8257-82BEC132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1DEA19-76AC-4865-A29E-3D06F176C3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0DFCB9-FC16-4349-872D-92DEAD6F8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F25146-C043-4209-AD49-5BF76697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587149-D8A0-4378-9CB8-5D53C4F3D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1B03D6-994D-4D4C-87EB-C59CCF56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4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18F73-C219-4D1D-B7F5-4580E62C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AE2CC1-EE7D-4188-9C48-5507FAE4F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3686C5-94A1-481C-A7A6-392BBE98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A7C51C-101E-4C9C-A36C-50289EBBE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CA0E66-F06D-4DF6-BC32-0E691AE8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8123DC-DF7D-415C-A9F8-6D44FFB2E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57EAD1-27F7-40FB-9E49-B92E54B55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EF78BE-C6BE-4F06-9353-7CC11DD2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BFE085-C319-4BB5-B3C8-29C44BC2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52C14B-5DC2-40C4-9353-B75ECA1F5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2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2EA342-E053-42DA-91D5-7B29D47B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AF22EB-24ED-4FC6-9B2C-F84AB932A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46A257-4656-442B-B7F1-F994FF8F6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C740EA-C3FB-4334-AE5B-6D733218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AD25DD-B784-4BA2-8177-5DEC674E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5769BA-0CEA-427E-BE1B-EE8E06A0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0CEC6A-DC05-429E-A304-853FED28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0C1F22-5C99-4971-A405-C68FB6EAB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F14B75-C751-4A3F-96CD-7207C5447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2811B51-0DA4-482A-9954-E2BEB9C4B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A25D0C-9064-4B93-A1FF-6C01D1E81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EF46D0E-53E8-44B6-B0EC-9909A3A5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0A2AE2F-8641-48D0-B798-A6FD6296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AABC17C-6075-46E7-8ED5-036F6B3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1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E0F59-3678-44D9-9887-1A9D2993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B79F45C-9856-4E19-B71C-4FABBDFA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C3A150-BC86-40FE-B30E-6F69EA4A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018390-F6D9-43AB-8639-E789CABD4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6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A1C3AD-2144-410E-8621-DA87729A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AE514D-C5B3-4EFB-AFE5-E6531A1BB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9AAC63E-C79D-4022-9B15-73A24E78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6E00BC-3CF1-4BBE-8A4A-51CBD90B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C58240-85DE-477D-B5EC-6F166F7B5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6C1740-24B7-4312-9C96-881E3071C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4EEA6B-157D-4AEB-B51F-E28D7235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F0FE3F-C063-494A-94E2-214FC407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0691EE-D449-431A-A592-3AD456B1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0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47F823-998E-4954-97A8-75931114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6DF1BB0-4BCB-44B4-A325-5581F28DA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DD716B-BC9D-45CF-AC48-3EDFC9989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D29794-3EF7-4C33-A9D4-B3AB33B7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C8DB57-F299-4A76-94BE-E7199524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3B594C-4046-49EE-AB3B-385A378C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7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432B247-ABFA-4487-B42E-8676D81A2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84B397-833F-4B23-AADF-CB0E622FD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545C4A-0D77-4C9E-BB9E-565B1729B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A399-3054-40C0-B320-238E6318E4A8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EDA4C-A0FC-4561-B2B3-ACE8C7C3B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EC20B5-15E3-4B9F-82FC-031E1BC6C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B5B8B-EFA7-4D17-9ED0-C558086C64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mmunion slide background">
            <a:extLst>
              <a:ext uri="{FF2B5EF4-FFF2-40B4-BE49-F238E27FC236}">
                <a16:creationId xmlns:a16="http://schemas.microsoft.com/office/drawing/2014/main" xmlns="" id="{AE19551A-4D0C-4EA6-A306-78E54AF17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85B06-B744-43CF-9ED1-B04994E8A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638" y="1214438"/>
            <a:ext cx="9144000" cy="2387600"/>
          </a:xfrm>
        </p:spPr>
        <p:txBody>
          <a:bodyPr/>
          <a:lstStyle/>
          <a:p>
            <a:r>
              <a:rPr lang="en-US" b="1" dirty="0">
                <a:latin typeface="Book Antiqua" panose="02040602050305030304" pitchFamily="18" charset="0"/>
              </a:rPr>
              <a:t>What is</a:t>
            </a:r>
            <a:br>
              <a:rPr lang="en-US" b="1" dirty="0">
                <a:latin typeface="Book Antiqua" panose="02040602050305030304" pitchFamily="18" charset="0"/>
              </a:rPr>
            </a:br>
            <a:r>
              <a:rPr lang="en-US" b="1" dirty="0">
                <a:latin typeface="Book Antiqua" panose="02040602050305030304" pitchFamily="18" charset="0"/>
              </a:rPr>
              <a:t>The Lord’s Supper?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2F44A5-D41C-4779-9EA8-2E25744B1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9572"/>
            <a:ext cx="9144000" cy="1288228"/>
          </a:xfrm>
        </p:spPr>
        <p:txBody>
          <a:bodyPr/>
          <a:lstStyle/>
          <a:p>
            <a:r>
              <a:rPr lang="en-US" b="1" dirty="0"/>
              <a:t>12/1/2019</a:t>
            </a:r>
          </a:p>
        </p:txBody>
      </p:sp>
    </p:spTree>
    <p:extLst>
      <p:ext uri="{BB962C8B-B14F-4D97-AF65-F5344CB8AC3E}">
        <p14:creationId xmlns:p14="http://schemas.microsoft.com/office/powerpoint/2010/main" val="370515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on slide background">
            <a:extLst>
              <a:ext uri="{FF2B5EF4-FFF2-40B4-BE49-F238E27FC236}">
                <a16:creationId xmlns:a16="http://schemas.microsoft.com/office/drawing/2014/main" xmlns="" id="{80D9A533-10BD-472E-BFEF-AF87BEBB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5C912-3217-44F8-887D-CD362155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Three views of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C1A4F-6843-4624-A725-825931A7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latin typeface="Book Antiqua" panose="02040602050305030304" pitchFamily="18" charset="0"/>
              </a:rPr>
              <a:t>1. Symbolic/Memorial: </a:t>
            </a:r>
            <a:r>
              <a:rPr lang="en-US" dirty="0">
                <a:latin typeface="Book Antiqua" panose="02040602050305030304" pitchFamily="18" charset="0"/>
              </a:rPr>
              <a:t>The bread and wine are symbolic of the body and blood of Jesus but are in no way Jesus (spiritually or carnally).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latin typeface="Book Antiqua" panose="02040602050305030304" pitchFamily="18" charset="0"/>
              </a:rPr>
              <a:t>2. Consubstantiation: </a:t>
            </a:r>
            <a:r>
              <a:rPr lang="en-US" dirty="0">
                <a:latin typeface="Book Antiqua" panose="02040602050305030304" pitchFamily="18" charset="0"/>
              </a:rPr>
              <a:t>Christ is spiritually present in the bread and wine but not carnally.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latin typeface="Book Antiqua" panose="02040602050305030304" pitchFamily="18" charset="0"/>
              </a:rPr>
              <a:t>3. Transubstantiation: </a:t>
            </a:r>
            <a:r>
              <a:rPr lang="en-US" dirty="0">
                <a:latin typeface="Book Antiqua" panose="02040602050305030304" pitchFamily="18" charset="0"/>
              </a:rPr>
              <a:t>The bread and wine become the actual body and blood of Jesus after being consecrated.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6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on slide background">
            <a:extLst>
              <a:ext uri="{FF2B5EF4-FFF2-40B4-BE49-F238E27FC236}">
                <a16:creationId xmlns:a16="http://schemas.microsoft.com/office/drawing/2014/main" xmlns="" id="{80D9A533-10BD-472E-BFEF-AF87BEBB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5C912-3217-44F8-887D-CD362155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Luke 22:7-20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C1A4F-6843-4624-A725-825931A7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dirty="0"/>
              <a:t>“Do this in </a:t>
            </a:r>
            <a:r>
              <a:rPr lang="en-US" sz="3900" b="1" dirty="0"/>
              <a:t>remembrance</a:t>
            </a:r>
            <a:r>
              <a:rPr lang="en-US" sz="3900" dirty="0"/>
              <a:t> of me.” v. 19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Question:  What should we remember?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Answer: The fulfillment of the Passover. </a:t>
            </a:r>
          </a:p>
        </p:txBody>
      </p:sp>
    </p:spTree>
    <p:extLst>
      <p:ext uri="{BB962C8B-B14F-4D97-AF65-F5344CB8AC3E}">
        <p14:creationId xmlns:p14="http://schemas.microsoft.com/office/powerpoint/2010/main" val="21934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on slide background">
            <a:extLst>
              <a:ext uri="{FF2B5EF4-FFF2-40B4-BE49-F238E27FC236}">
                <a16:creationId xmlns:a16="http://schemas.microsoft.com/office/drawing/2014/main" xmlns="" id="{80D9A533-10BD-472E-BFEF-AF87BEBB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5C912-3217-44F8-887D-CD362155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1 Corinthians 11:23-26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C1A4F-6843-4624-A725-825931A7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dirty="0"/>
              <a:t>“For as often as you eat this bread and drink the cup, you </a:t>
            </a:r>
            <a:r>
              <a:rPr lang="en-US" sz="3900" b="1" dirty="0"/>
              <a:t>proclaim</a:t>
            </a:r>
            <a:r>
              <a:rPr lang="en-US" sz="3900" dirty="0"/>
              <a:t> the Lord’s death until he comes..” v. 26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4400" dirty="0"/>
              <a:t>Question: To whom do we proclaim? 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Answer: Ourselves (Formational worship)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2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on slide background">
            <a:extLst>
              <a:ext uri="{FF2B5EF4-FFF2-40B4-BE49-F238E27FC236}">
                <a16:creationId xmlns:a16="http://schemas.microsoft.com/office/drawing/2014/main" xmlns="" id="{80D9A533-10BD-472E-BFEF-AF87BEBB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5C912-3217-44F8-887D-CD362155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1 Corinthians 10:14-16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C1A4F-6843-4624-A725-825931A7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dirty="0"/>
              <a:t>“…Is it not a </a:t>
            </a:r>
            <a:r>
              <a:rPr lang="en-US" sz="3900" b="1" dirty="0"/>
              <a:t>participation</a:t>
            </a:r>
            <a:r>
              <a:rPr lang="en-US" sz="3900" dirty="0"/>
              <a:t>?” v. 16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4400" dirty="0"/>
              <a:t>Question: How is it possible to participate in something that has already happened?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4400" dirty="0"/>
              <a:t>Answer: Mysterious indeed. The Holy Spirit?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on slide background">
            <a:extLst>
              <a:ext uri="{FF2B5EF4-FFF2-40B4-BE49-F238E27FC236}">
                <a16:creationId xmlns:a16="http://schemas.microsoft.com/office/drawing/2014/main" xmlns="" id="{80D9A533-10BD-472E-BFEF-AF87BEBB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5C912-3217-44F8-887D-CD362155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Implications for practicing communion: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C1A4F-6843-4624-A725-825931A7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933"/>
            <a:ext cx="10515600" cy="5147734"/>
          </a:xfrm>
        </p:spPr>
        <p:txBody>
          <a:bodyPr/>
          <a:lstStyle/>
          <a:p>
            <a:r>
              <a:rPr lang="en-US" sz="3200" dirty="0"/>
              <a:t>Reverently</a:t>
            </a:r>
          </a:p>
          <a:p>
            <a:r>
              <a:rPr lang="en-US" sz="3200" dirty="0"/>
              <a:t>With gratitude</a:t>
            </a:r>
          </a:p>
          <a:p>
            <a:r>
              <a:rPr lang="en-US" sz="3200" dirty="0"/>
              <a:t>Remembering Christ’s death and resurrection</a:t>
            </a:r>
          </a:p>
          <a:p>
            <a:r>
              <a:rPr lang="en-US" sz="3200" dirty="0"/>
              <a:t>Remembering the Passover in Egypt</a:t>
            </a:r>
          </a:p>
          <a:p>
            <a:r>
              <a:rPr lang="en-US" sz="3200" dirty="0"/>
              <a:t>Looking forward to the marriage supper of the lamb</a:t>
            </a:r>
          </a:p>
          <a:p>
            <a:r>
              <a:rPr lang="en-US" sz="3200" dirty="0"/>
              <a:t>Take communion often</a:t>
            </a:r>
          </a:p>
          <a:p>
            <a:r>
              <a:rPr lang="en-US" sz="3200" dirty="0"/>
              <a:t>Take communion as a formational practice</a:t>
            </a:r>
          </a:p>
          <a:p>
            <a:r>
              <a:rPr lang="en-US" sz="3200" dirty="0"/>
              <a:t>Examining yourself, hear from the Spirit before you partake</a:t>
            </a:r>
          </a:p>
          <a:p>
            <a:r>
              <a:rPr lang="en-US" sz="3200" dirty="0"/>
              <a:t>Do not partake if Christ is not the Lord of your life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on slide background">
            <a:extLst>
              <a:ext uri="{FF2B5EF4-FFF2-40B4-BE49-F238E27FC236}">
                <a16:creationId xmlns:a16="http://schemas.microsoft.com/office/drawing/2014/main" xmlns="" id="{80D9A533-10BD-472E-BFEF-AF87BEBB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5C912-3217-44F8-887D-CD362155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C1A4F-6843-4624-A725-825931A7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2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239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Office Theme</vt:lpstr>
      <vt:lpstr>What is The Lord’s Supper?</vt:lpstr>
      <vt:lpstr>Three views of Communion</vt:lpstr>
      <vt:lpstr>Luke 22:7-20</vt:lpstr>
      <vt:lpstr>1 Corinthians 11:23-26</vt:lpstr>
      <vt:lpstr>1 Corinthians 10:14-16</vt:lpstr>
      <vt:lpstr>Implications for practicing communion: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2019-11-29T23:56:14Z</dcterms:created>
  <dcterms:modified xsi:type="dcterms:W3CDTF">2019-12-08T23:15:23Z</dcterms:modified>
</cp:coreProperties>
</file>