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sldIdLst>
    <p:sldId id="257" r:id="rId2"/>
    <p:sldId id="256" r:id="rId3"/>
    <p:sldId id="258" r:id="rId4"/>
    <p:sldId id="259" r:id="rId5"/>
    <p:sldId id="260" r:id="rId6"/>
    <p:sldId id="281" r:id="rId7"/>
    <p:sldId id="261" r:id="rId8"/>
    <p:sldId id="262" r:id="rId9"/>
    <p:sldId id="263" r:id="rId10"/>
    <p:sldId id="265" r:id="rId11"/>
    <p:sldId id="266" r:id="rId12"/>
    <p:sldId id="267" r:id="rId13"/>
    <p:sldId id="264" r:id="rId14"/>
    <p:sldId id="268" r:id="rId15"/>
    <p:sldId id="269" r:id="rId16"/>
    <p:sldId id="270" r:id="rId17"/>
    <p:sldId id="271" r:id="rId18"/>
    <p:sldId id="272" r:id="rId19"/>
    <p:sldId id="273" r:id="rId20"/>
    <p:sldId id="274" r:id="rId21"/>
    <p:sldId id="275" r:id="rId22"/>
    <p:sldId id="276" r:id="rId23"/>
    <p:sldId id="280" r:id="rId24"/>
    <p:sldId id="277" r:id="rId25"/>
    <p:sldId id="278" r:id="rId26"/>
    <p:sldId id="279" r:id="rId27"/>
    <p:sldId id="282" r:id="rId28"/>
    <p:sldId id="283"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4" d="100"/>
          <a:sy n="84" d="100"/>
        </p:scale>
        <p:origin x="65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412EA687-480A-437A-8D38-5B7BB0D56458}" type="datetimeFigureOut">
              <a:rPr lang="en-US" smtClean="0"/>
              <a:t>11/19/2022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E7B936-1C93-472F-858E-467FD60208E7}" type="slidenum">
              <a:rPr lang="en-US" smtClean="0"/>
              <a:t>‹#›</a:t>
            </a:fld>
            <a:endParaRPr lang="en-US"/>
          </a:p>
        </p:txBody>
      </p:sp>
    </p:spTree>
    <p:extLst>
      <p:ext uri="{BB962C8B-B14F-4D97-AF65-F5344CB8AC3E}">
        <p14:creationId xmlns:p14="http://schemas.microsoft.com/office/powerpoint/2010/main" val="41664829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12EA687-480A-437A-8D38-5B7BB0D56458}" type="datetimeFigureOut">
              <a:rPr lang="en-US" smtClean="0"/>
              <a:t>11/19/2022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E7B936-1C93-472F-858E-467FD60208E7}" type="slidenum">
              <a:rPr lang="en-US" smtClean="0"/>
              <a:t>‹#›</a:t>
            </a:fld>
            <a:endParaRPr lang="en-US"/>
          </a:p>
        </p:txBody>
      </p:sp>
    </p:spTree>
    <p:extLst>
      <p:ext uri="{BB962C8B-B14F-4D97-AF65-F5344CB8AC3E}">
        <p14:creationId xmlns:p14="http://schemas.microsoft.com/office/powerpoint/2010/main" val="33319324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12EA687-480A-437A-8D38-5B7BB0D56458}" type="datetimeFigureOut">
              <a:rPr lang="en-US" smtClean="0"/>
              <a:t>11/19/2022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E7B936-1C93-472F-858E-467FD60208E7}" type="slidenum">
              <a:rPr lang="en-US" smtClean="0"/>
              <a:t>‹#›</a:t>
            </a:fld>
            <a:endParaRPr lang="en-US"/>
          </a:p>
        </p:txBody>
      </p:sp>
    </p:spTree>
    <p:extLst>
      <p:ext uri="{BB962C8B-B14F-4D97-AF65-F5344CB8AC3E}">
        <p14:creationId xmlns:p14="http://schemas.microsoft.com/office/powerpoint/2010/main" val="15604994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12EA687-480A-437A-8D38-5B7BB0D56458}" type="datetimeFigureOut">
              <a:rPr lang="en-US" smtClean="0"/>
              <a:t>11/19/2022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E7B936-1C93-472F-858E-467FD60208E7}" type="slidenum">
              <a:rPr lang="en-US" smtClean="0"/>
              <a:t>‹#›</a:t>
            </a:fld>
            <a:endParaRPr lang="en-US"/>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593645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12EA687-480A-437A-8D38-5B7BB0D56458}" type="datetimeFigureOut">
              <a:rPr lang="en-US" smtClean="0"/>
              <a:t>11/19/2022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E7B936-1C93-472F-858E-467FD60208E7}" type="slidenum">
              <a:rPr lang="en-US" smtClean="0"/>
              <a:t>‹#›</a:t>
            </a:fld>
            <a:endParaRPr lang="en-US"/>
          </a:p>
        </p:txBody>
      </p:sp>
    </p:spTree>
    <p:extLst>
      <p:ext uri="{BB962C8B-B14F-4D97-AF65-F5344CB8AC3E}">
        <p14:creationId xmlns:p14="http://schemas.microsoft.com/office/powerpoint/2010/main" val="28172149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12EA687-480A-437A-8D38-5B7BB0D56458}" type="datetimeFigureOut">
              <a:rPr lang="en-US" smtClean="0"/>
              <a:t>11/19/2022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E7B936-1C93-472F-858E-467FD60208E7}" type="slidenum">
              <a:rPr lang="en-US" smtClean="0"/>
              <a:t>‹#›</a:t>
            </a:fld>
            <a:endParaRPr lang="en-US"/>
          </a:p>
        </p:txBody>
      </p:sp>
    </p:spTree>
    <p:extLst>
      <p:ext uri="{BB962C8B-B14F-4D97-AF65-F5344CB8AC3E}">
        <p14:creationId xmlns:p14="http://schemas.microsoft.com/office/powerpoint/2010/main" val="20491286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12EA687-480A-437A-8D38-5B7BB0D56458}" type="datetimeFigureOut">
              <a:rPr lang="en-US" smtClean="0"/>
              <a:t>11/19/2022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E7B936-1C93-472F-858E-467FD60208E7}" type="slidenum">
              <a:rPr lang="en-US" smtClean="0"/>
              <a:t>‹#›</a:t>
            </a:fld>
            <a:endParaRPr lang="en-US"/>
          </a:p>
        </p:txBody>
      </p:sp>
    </p:spTree>
    <p:extLst>
      <p:ext uri="{BB962C8B-B14F-4D97-AF65-F5344CB8AC3E}">
        <p14:creationId xmlns:p14="http://schemas.microsoft.com/office/powerpoint/2010/main" val="211832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12EA687-480A-437A-8D38-5B7BB0D56458}" type="datetimeFigureOut">
              <a:rPr lang="en-US" smtClean="0"/>
              <a:t>11/19/2022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7B936-1C93-472F-858E-467FD60208E7}" type="slidenum">
              <a:rPr lang="en-US" smtClean="0"/>
              <a:t>‹#›</a:t>
            </a:fld>
            <a:endParaRPr lang="en-US"/>
          </a:p>
        </p:txBody>
      </p:sp>
    </p:spTree>
    <p:extLst>
      <p:ext uri="{BB962C8B-B14F-4D97-AF65-F5344CB8AC3E}">
        <p14:creationId xmlns:p14="http://schemas.microsoft.com/office/powerpoint/2010/main" val="18220493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12EA687-480A-437A-8D38-5B7BB0D56458}" type="datetimeFigureOut">
              <a:rPr lang="en-US" smtClean="0"/>
              <a:t>11/19/2022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7B936-1C93-472F-858E-467FD60208E7}" type="slidenum">
              <a:rPr lang="en-US" smtClean="0"/>
              <a:t>‹#›</a:t>
            </a:fld>
            <a:endParaRPr lang="en-US"/>
          </a:p>
        </p:txBody>
      </p:sp>
    </p:spTree>
    <p:extLst>
      <p:ext uri="{BB962C8B-B14F-4D97-AF65-F5344CB8AC3E}">
        <p14:creationId xmlns:p14="http://schemas.microsoft.com/office/powerpoint/2010/main" val="2568891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12EA687-480A-437A-8D38-5B7BB0D56458}" type="datetimeFigureOut">
              <a:rPr lang="en-US" smtClean="0"/>
              <a:t>11/19/2022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7B936-1C93-472F-858E-467FD60208E7}" type="slidenum">
              <a:rPr lang="en-US" smtClean="0"/>
              <a:t>‹#›</a:t>
            </a:fld>
            <a:endParaRPr lang="en-US"/>
          </a:p>
        </p:txBody>
      </p:sp>
    </p:spTree>
    <p:extLst>
      <p:ext uri="{BB962C8B-B14F-4D97-AF65-F5344CB8AC3E}">
        <p14:creationId xmlns:p14="http://schemas.microsoft.com/office/powerpoint/2010/main" val="3735219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12EA687-480A-437A-8D38-5B7BB0D56458}" type="datetimeFigureOut">
              <a:rPr lang="en-US" smtClean="0"/>
              <a:t>11/19/2022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7B936-1C93-472F-858E-467FD60208E7}" type="slidenum">
              <a:rPr lang="en-US" smtClean="0"/>
              <a:t>‹#›</a:t>
            </a:fld>
            <a:endParaRPr lang="en-US"/>
          </a:p>
        </p:txBody>
      </p:sp>
    </p:spTree>
    <p:extLst>
      <p:ext uri="{BB962C8B-B14F-4D97-AF65-F5344CB8AC3E}">
        <p14:creationId xmlns:p14="http://schemas.microsoft.com/office/powerpoint/2010/main" val="3794541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12EA687-480A-437A-8D38-5B7BB0D56458}" type="datetimeFigureOut">
              <a:rPr lang="en-US" smtClean="0"/>
              <a:t>11/19/2022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E7B936-1C93-472F-858E-467FD60208E7}" type="slidenum">
              <a:rPr lang="en-US" smtClean="0"/>
              <a:t>‹#›</a:t>
            </a:fld>
            <a:endParaRPr lang="en-US"/>
          </a:p>
        </p:txBody>
      </p:sp>
    </p:spTree>
    <p:extLst>
      <p:ext uri="{BB962C8B-B14F-4D97-AF65-F5344CB8AC3E}">
        <p14:creationId xmlns:p14="http://schemas.microsoft.com/office/powerpoint/2010/main" val="39151556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12EA687-480A-437A-8D38-5B7BB0D56458}" type="datetimeFigureOut">
              <a:rPr lang="en-US" smtClean="0"/>
              <a:t>11/19/2022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E7B936-1C93-472F-858E-467FD60208E7}" type="slidenum">
              <a:rPr lang="en-US" smtClean="0"/>
              <a:t>‹#›</a:t>
            </a:fld>
            <a:endParaRPr lang="en-US"/>
          </a:p>
        </p:txBody>
      </p:sp>
    </p:spTree>
    <p:extLst>
      <p:ext uri="{BB962C8B-B14F-4D97-AF65-F5344CB8AC3E}">
        <p14:creationId xmlns:p14="http://schemas.microsoft.com/office/powerpoint/2010/main" val="3667876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12EA687-480A-437A-8D38-5B7BB0D56458}" type="datetimeFigureOut">
              <a:rPr lang="en-US" smtClean="0"/>
              <a:t>11/19/2022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E7B936-1C93-472F-858E-467FD60208E7}" type="slidenum">
              <a:rPr lang="en-US" smtClean="0"/>
              <a:t>‹#›</a:t>
            </a:fld>
            <a:endParaRPr lang="en-US"/>
          </a:p>
        </p:txBody>
      </p:sp>
    </p:spTree>
    <p:extLst>
      <p:ext uri="{BB962C8B-B14F-4D97-AF65-F5344CB8AC3E}">
        <p14:creationId xmlns:p14="http://schemas.microsoft.com/office/powerpoint/2010/main" val="2096976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2EA687-480A-437A-8D38-5B7BB0D56458}" type="datetimeFigureOut">
              <a:rPr lang="en-US" smtClean="0"/>
              <a:t>11/19/2022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E7B936-1C93-472F-858E-467FD60208E7}" type="slidenum">
              <a:rPr lang="en-US" smtClean="0"/>
              <a:t>‹#›</a:t>
            </a:fld>
            <a:endParaRPr lang="en-US"/>
          </a:p>
        </p:txBody>
      </p:sp>
    </p:spTree>
    <p:extLst>
      <p:ext uri="{BB962C8B-B14F-4D97-AF65-F5344CB8AC3E}">
        <p14:creationId xmlns:p14="http://schemas.microsoft.com/office/powerpoint/2010/main" val="538724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12EA687-480A-437A-8D38-5B7BB0D56458}" type="datetimeFigureOut">
              <a:rPr lang="en-US" smtClean="0"/>
              <a:t>11/19/2022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E7B936-1C93-472F-858E-467FD60208E7}" type="slidenum">
              <a:rPr lang="en-US" smtClean="0"/>
              <a:t>‹#›</a:t>
            </a:fld>
            <a:endParaRPr lang="en-US"/>
          </a:p>
        </p:txBody>
      </p:sp>
    </p:spTree>
    <p:extLst>
      <p:ext uri="{BB962C8B-B14F-4D97-AF65-F5344CB8AC3E}">
        <p14:creationId xmlns:p14="http://schemas.microsoft.com/office/powerpoint/2010/main" val="2449144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12EA687-480A-437A-8D38-5B7BB0D56458}" type="datetimeFigureOut">
              <a:rPr lang="en-US" smtClean="0"/>
              <a:t>11/19/2022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E7B936-1C93-472F-858E-467FD60208E7}" type="slidenum">
              <a:rPr lang="en-US" smtClean="0"/>
              <a:t>‹#›</a:t>
            </a:fld>
            <a:endParaRPr lang="en-US"/>
          </a:p>
        </p:txBody>
      </p:sp>
    </p:spTree>
    <p:extLst>
      <p:ext uri="{BB962C8B-B14F-4D97-AF65-F5344CB8AC3E}">
        <p14:creationId xmlns:p14="http://schemas.microsoft.com/office/powerpoint/2010/main" val="11759343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412EA687-480A-437A-8D38-5B7BB0D56458}" type="datetimeFigureOut">
              <a:rPr lang="en-US" smtClean="0"/>
              <a:t>11/19/2022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96E7B936-1C93-472F-858E-467FD60208E7}" type="slidenum">
              <a:rPr lang="en-US" smtClean="0"/>
              <a:t>‹#›</a:t>
            </a:fld>
            <a:endParaRPr lang="en-US"/>
          </a:p>
        </p:txBody>
      </p:sp>
    </p:spTree>
    <p:extLst>
      <p:ext uri="{BB962C8B-B14F-4D97-AF65-F5344CB8AC3E}">
        <p14:creationId xmlns:p14="http://schemas.microsoft.com/office/powerpoint/2010/main" val="758685615"/>
      </p:ext>
    </p:extLst>
  </p:cSld>
  <p:clrMap bg1="dk1" tx1="lt1" bg2="dk2" tx2="lt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Lst>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73963-068A-41E5-383B-37C6B974EC0A}"/>
              </a:ext>
            </a:extLst>
          </p:cNvPr>
          <p:cNvSpPr>
            <a:spLocks noGrp="1"/>
          </p:cNvSpPr>
          <p:nvPr>
            <p:ph type="title"/>
          </p:nvPr>
        </p:nvSpPr>
        <p:spPr>
          <a:xfrm>
            <a:off x="435007" y="186431"/>
            <a:ext cx="11594236" cy="6604986"/>
          </a:xfrm>
        </p:spPr>
        <p:txBody>
          <a:bodyPr>
            <a:normAutofit/>
          </a:bodyPr>
          <a:lstStyle/>
          <a:p>
            <a:r>
              <a:rPr lang="en-US" sz="4000" b="1" i="0" u="sng" dirty="0">
                <a:solidFill>
                  <a:schemeClr val="tx1"/>
                </a:solidFill>
                <a:effectLst/>
                <a:latin typeface="Arial" panose="020B0604020202020204" pitchFamily="34" charset="0"/>
                <a:cs typeface="Arial" panose="020B0604020202020204" pitchFamily="34" charset="0"/>
              </a:rPr>
              <a:t>ACTS 13</a:t>
            </a:r>
            <a:br>
              <a:rPr lang="en-US" sz="4000" b="1" i="0" u="sng" dirty="0">
                <a:solidFill>
                  <a:schemeClr val="tx1"/>
                </a:solidFill>
                <a:effectLst/>
                <a:latin typeface="Arial" panose="020B0604020202020204" pitchFamily="34" charset="0"/>
                <a:cs typeface="Arial" panose="020B0604020202020204" pitchFamily="34" charset="0"/>
              </a:rPr>
            </a:br>
            <a:r>
              <a:rPr lang="en-US" sz="4000" b="1" i="0" baseline="30000" dirty="0">
                <a:solidFill>
                  <a:schemeClr val="tx1"/>
                </a:solidFill>
                <a:effectLst/>
                <a:latin typeface="Arial" panose="020B0604020202020204" pitchFamily="34" charset="0"/>
                <a:cs typeface="Arial" panose="020B0604020202020204" pitchFamily="34" charset="0"/>
              </a:rPr>
              <a:t>1  </a:t>
            </a:r>
            <a:r>
              <a:rPr lang="en-US" sz="4000" b="0" i="0" dirty="0">
                <a:solidFill>
                  <a:schemeClr val="tx1"/>
                </a:solidFill>
                <a:effectLst/>
                <a:latin typeface="Arial" panose="020B0604020202020204" pitchFamily="34" charset="0"/>
                <a:cs typeface="Arial" panose="020B0604020202020204" pitchFamily="34" charset="0"/>
              </a:rPr>
              <a:t>Now in the church at Antioch there were prophets and teachers: Barnabas, Simeon called Niger, Lucius of Cyrene, Manaen (who had been brought up with Herod the tetrarch) and Saul. </a:t>
            </a:r>
            <a:r>
              <a:rPr lang="en-US" sz="4000" b="1" i="0" baseline="30000" dirty="0">
                <a:solidFill>
                  <a:schemeClr val="tx1"/>
                </a:solidFill>
                <a:effectLst/>
                <a:latin typeface="Arial" panose="020B0604020202020204" pitchFamily="34" charset="0"/>
                <a:cs typeface="Arial" panose="020B0604020202020204" pitchFamily="34" charset="0"/>
              </a:rPr>
              <a:t>2 </a:t>
            </a:r>
            <a:r>
              <a:rPr lang="en-US" sz="4000" b="0" i="0" dirty="0">
                <a:solidFill>
                  <a:schemeClr val="tx1"/>
                </a:solidFill>
                <a:effectLst/>
                <a:latin typeface="Arial" panose="020B0604020202020204" pitchFamily="34" charset="0"/>
                <a:cs typeface="Arial" panose="020B0604020202020204" pitchFamily="34" charset="0"/>
              </a:rPr>
              <a:t>While they were worshiping the Lord and fasting, the Holy Spirit said, “</a:t>
            </a:r>
            <a:r>
              <a:rPr lang="en-US" sz="4000" b="0" i="0" dirty="0">
                <a:solidFill>
                  <a:srgbClr val="FFC000"/>
                </a:solidFill>
                <a:effectLst/>
                <a:latin typeface="Arial" panose="020B0604020202020204" pitchFamily="34" charset="0"/>
                <a:cs typeface="Arial" panose="020B0604020202020204" pitchFamily="34" charset="0"/>
              </a:rPr>
              <a:t>Set apart for me Barnabas and Saul for the work to which I have called them</a:t>
            </a:r>
            <a:r>
              <a:rPr lang="en-US" sz="4000" b="0" i="0" dirty="0">
                <a:solidFill>
                  <a:schemeClr val="tx1"/>
                </a:solidFill>
                <a:effectLst/>
                <a:latin typeface="Arial" panose="020B0604020202020204" pitchFamily="34" charset="0"/>
                <a:cs typeface="Arial" panose="020B0604020202020204" pitchFamily="34" charset="0"/>
              </a:rPr>
              <a:t>.” </a:t>
            </a:r>
            <a:r>
              <a:rPr lang="en-US" sz="4000" b="1" i="0" baseline="30000" dirty="0">
                <a:solidFill>
                  <a:schemeClr val="tx1"/>
                </a:solidFill>
                <a:effectLst/>
                <a:latin typeface="Arial" panose="020B0604020202020204" pitchFamily="34" charset="0"/>
                <a:cs typeface="Arial" panose="020B0604020202020204" pitchFamily="34" charset="0"/>
              </a:rPr>
              <a:t>3 </a:t>
            </a:r>
            <a:r>
              <a:rPr lang="en-US" sz="4000" b="0" i="0" dirty="0">
                <a:solidFill>
                  <a:schemeClr val="tx1"/>
                </a:solidFill>
                <a:effectLst/>
                <a:latin typeface="Arial" panose="020B0604020202020204" pitchFamily="34" charset="0"/>
                <a:cs typeface="Arial" panose="020B0604020202020204" pitchFamily="34" charset="0"/>
              </a:rPr>
              <a:t>So after they had fasted and prayed, they placed their hands on them and sent them off.</a:t>
            </a:r>
            <a:endParaRPr lang="en-US" sz="4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355789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73963-068A-41E5-383B-37C6B974EC0A}"/>
              </a:ext>
            </a:extLst>
          </p:cNvPr>
          <p:cNvSpPr>
            <a:spLocks noGrp="1"/>
          </p:cNvSpPr>
          <p:nvPr>
            <p:ph type="title"/>
          </p:nvPr>
        </p:nvSpPr>
        <p:spPr>
          <a:xfrm>
            <a:off x="435007" y="186431"/>
            <a:ext cx="11594236" cy="6604986"/>
          </a:xfrm>
        </p:spPr>
        <p:txBody>
          <a:bodyPr>
            <a:noAutofit/>
          </a:bodyPr>
          <a:lstStyle/>
          <a:p>
            <a:r>
              <a:rPr lang="en-US" sz="4800" b="1" i="0" u="sng" dirty="0">
                <a:solidFill>
                  <a:schemeClr val="tx1"/>
                </a:solidFill>
                <a:effectLst/>
                <a:latin typeface="Arial" panose="020B0604020202020204" pitchFamily="34" charset="0"/>
                <a:cs typeface="Arial" panose="020B0604020202020204" pitchFamily="34" charset="0"/>
              </a:rPr>
              <a:t>Luke 7</a:t>
            </a:r>
            <a:br>
              <a:rPr lang="en-US" sz="4800" b="1" i="0" u="sng" dirty="0">
                <a:solidFill>
                  <a:schemeClr val="tx1"/>
                </a:solidFill>
                <a:effectLst/>
                <a:latin typeface="Arial" panose="020B0604020202020204" pitchFamily="34" charset="0"/>
                <a:cs typeface="Arial" panose="020B0604020202020204" pitchFamily="34" charset="0"/>
              </a:rPr>
            </a:br>
            <a:r>
              <a:rPr lang="en-US" sz="4800" i="1" baseline="30000" dirty="0">
                <a:solidFill>
                  <a:schemeClr val="tx1"/>
                </a:solidFill>
                <a:effectLst/>
                <a:latin typeface="Arial" panose="020B0604020202020204" pitchFamily="34" charset="0"/>
                <a:ea typeface="Calibri" panose="020F0502020204030204" pitchFamily="34" charset="0"/>
                <a:cs typeface="Arial" panose="020B0604020202020204" pitchFamily="34" charset="0"/>
              </a:rPr>
              <a:t>29 </a:t>
            </a:r>
            <a:r>
              <a:rPr lang="en-US" sz="4800" i="1" dirty="0">
                <a:solidFill>
                  <a:schemeClr val="tx1"/>
                </a:solidFill>
                <a:effectLst/>
                <a:latin typeface="Arial" panose="020B0604020202020204" pitchFamily="34" charset="0"/>
                <a:ea typeface="Calibri" panose="020F0502020204030204" pitchFamily="34" charset="0"/>
                <a:cs typeface="Arial" panose="020B0604020202020204" pitchFamily="34" charset="0"/>
              </a:rPr>
              <a:t>(All the people, even the tax collectors, when they heard Jesus’ words, acknowledged that God’s way was right, because they had been baptized by John. </a:t>
            </a:r>
            <a:r>
              <a:rPr lang="en-US" sz="4800" i="1" baseline="30000" dirty="0">
                <a:solidFill>
                  <a:schemeClr val="tx1"/>
                </a:solidFill>
                <a:effectLst/>
                <a:latin typeface="Arial" panose="020B0604020202020204" pitchFamily="34" charset="0"/>
                <a:ea typeface="Calibri" panose="020F0502020204030204" pitchFamily="34" charset="0"/>
                <a:cs typeface="Arial" panose="020B0604020202020204" pitchFamily="34" charset="0"/>
              </a:rPr>
              <a:t>30 </a:t>
            </a:r>
            <a:r>
              <a:rPr lang="en-US" sz="4800" i="1" dirty="0">
                <a:solidFill>
                  <a:schemeClr val="tx1"/>
                </a:solidFill>
                <a:effectLst/>
                <a:latin typeface="Arial" panose="020B0604020202020204" pitchFamily="34" charset="0"/>
                <a:ea typeface="Calibri" panose="020F0502020204030204" pitchFamily="34" charset="0"/>
                <a:cs typeface="Arial" panose="020B0604020202020204" pitchFamily="34" charset="0"/>
              </a:rPr>
              <a:t>But the Pharisees and the experts in the law rejected God’s purpose for themselves, because they had not been baptized by John.)</a:t>
            </a:r>
            <a:endParaRPr lang="en-US" sz="48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327314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73963-068A-41E5-383B-37C6B974EC0A}"/>
              </a:ext>
            </a:extLst>
          </p:cNvPr>
          <p:cNvSpPr>
            <a:spLocks noGrp="1"/>
          </p:cNvSpPr>
          <p:nvPr>
            <p:ph type="title"/>
          </p:nvPr>
        </p:nvSpPr>
        <p:spPr>
          <a:xfrm>
            <a:off x="435007" y="186431"/>
            <a:ext cx="11594236" cy="4003829"/>
          </a:xfrm>
        </p:spPr>
        <p:txBody>
          <a:bodyPr>
            <a:noAutofit/>
          </a:bodyPr>
          <a:lstStyle/>
          <a:p>
            <a:r>
              <a:rPr lang="en-US" sz="4800" b="1" i="0" u="sng" dirty="0">
                <a:solidFill>
                  <a:schemeClr val="tx1"/>
                </a:solidFill>
                <a:effectLst/>
                <a:latin typeface="Arial" panose="020B0604020202020204" pitchFamily="34" charset="0"/>
                <a:cs typeface="Arial" panose="020B0604020202020204" pitchFamily="34" charset="0"/>
              </a:rPr>
              <a:t>John 8</a:t>
            </a:r>
            <a:br>
              <a:rPr lang="en-US" sz="4800" b="1" i="0" u="sng" dirty="0">
                <a:solidFill>
                  <a:schemeClr val="tx1"/>
                </a:solidFill>
                <a:effectLst/>
                <a:latin typeface="Arial" panose="020B0604020202020204" pitchFamily="34" charset="0"/>
                <a:cs typeface="Arial" panose="020B0604020202020204" pitchFamily="34" charset="0"/>
              </a:rPr>
            </a:br>
            <a:r>
              <a:rPr lang="en-US" sz="4800" i="1" baseline="30000" dirty="0">
                <a:solidFill>
                  <a:schemeClr val="tx1"/>
                </a:solidFill>
                <a:effectLst/>
                <a:latin typeface="Arial" panose="020B0604020202020204" pitchFamily="34" charset="0"/>
                <a:ea typeface="Calibri" panose="020F0502020204030204" pitchFamily="34" charset="0"/>
                <a:cs typeface="Arial" panose="020B0604020202020204" pitchFamily="34" charset="0"/>
              </a:rPr>
              <a:t>12 </a:t>
            </a:r>
            <a:r>
              <a:rPr lang="en-US" sz="4800" i="1" dirty="0">
                <a:solidFill>
                  <a:schemeClr val="tx1"/>
                </a:solidFill>
                <a:effectLst/>
                <a:latin typeface="Arial" panose="020B0604020202020204" pitchFamily="34" charset="0"/>
                <a:ea typeface="Calibri" panose="020F0502020204030204" pitchFamily="34" charset="0"/>
                <a:cs typeface="Arial" panose="020B0604020202020204" pitchFamily="34" charset="0"/>
              </a:rPr>
              <a:t>When Jesus spoke again to the people, he said, “I am the light of the world. </a:t>
            </a:r>
            <a:br>
              <a:rPr lang="en-US" sz="4800" i="1" dirty="0">
                <a:solidFill>
                  <a:schemeClr val="tx1"/>
                </a:solidFill>
                <a:effectLst/>
                <a:latin typeface="Arial" panose="020B0604020202020204" pitchFamily="34" charset="0"/>
                <a:ea typeface="Calibri" panose="020F0502020204030204" pitchFamily="34" charset="0"/>
                <a:cs typeface="Arial" panose="020B0604020202020204" pitchFamily="34" charset="0"/>
              </a:rPr>
            </a:br>
            <a:r>
              <a:rPr lang="en-US" sz="4800" i="1" dirty="0">
                <a:solidFill>
                  <a:schemeClr val="tx1"/>
                </a:solidFill>
                <a:effectLst/>
                <a:latin typeface="Arial" panose="020B0604020202020204" pitchFamily="34" charset="0"/>
                <a:ea typeface="Calibri" panose="020F0502020204030204" pitchFamily="34" charset="0"/>
                <a:cs typeface="Arial" panose="020B0604020202020204" pitchFamily="34" charset="0"/>
              </a:rPr>
              <a:t>Whoever follows me will never walk in darkness, but will have the light of life.”</a:t>
            </a:r>
            <a:endParaRPr lang="en-US" sz="48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0088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73963-068A-41E5-383B-37C6B974EC0A}"/>
              </a:ext>
            </a:extLst>
          </p:cNvPr>
          <p:cNvSpPr>
            <a:spLocks noGrp="1"/>
          </p:cNvSpPr>
          <p:nvPr>
            <p:ph type="title"/>
          </p:nvPr>
        </p:nvSpPr>
        <p:spPr>
          <a:xfrm>
            <a:off x="435007" y="186431"/>
            <a:ext cx="11594236" cy="2716567"/>
          </a:xfrm>
        </p:spPr>
        <p:txBody>
          <a:bodyPr>
            <a:noAutofit/>
          </a:bodyPr>
          <a:lstStyle/>
          <a:p>
            <a:r>
              <a:rPr lang="en-US" sz="4800" b="1" i="0" u="sng" dirty="0">
                <a:solidFill>
                  <a:schemeClr val="tx1"/>
                </a:solidFill>
                <a:effectLst/>
                <a:latin typeface="Arial" panose="020B0604020202020204" pitchFamily="34" charset="0"/>
                <a:cs typeface="Arial" panose="020B0604020202020204" pitchFamily="34" charset="0"/>
              </a:rPr>
              <a:t>John 8:24</a:t>
            </a:r>
            <a:br>
              <a:rPr lang="en-US" sz="4800" b="1" i="0" u="sng" dirty="0">
                <a:solidFill>
                  <a:schemeClr val="tx1"/>
                </a:solidFill>
                <a:effectLst/>
                <a:latin typeface="Arial" panose="020B0604020202020204" pitchFamily="34" charset="0"/>
                <a:cs typeface="Arial" panose="020B0604020202020204" pitchFamily="34" charset="0"/>
              </a:rPr>
            </a:br>
            <a:r>
              <a:rPr lang="en-US" sz="4800" i="1" dirty="0">
                <a:effectLst/>
                <a:latin typeface="Arial" panose="020B0604020202020204" pitchFamily="34" charset="0"/>
                <a:ea typeface="Calibri" panose="020F0502020204030204" pitchFamily="34" charset="0"/>
                <a:cs typeface="Arial" panose="020B0604020202020204" pitchFamily="34" charset="0"/>
              </a:rPr>
              <a:t>I told you that you would die in your sins; if you do not believe that I am he, </a:t>
            </a:r>
            <a:r>
              <a:rPr lang="en-US" sz="4800" i="1" u="sng" dirty="0">
                <a:effectLst/>
                <a:latin typeface="Arial" panose="020B0604020202020204" pitchFamily="34" charset="0"/>
                <a:ea typeface="Calibri" panose="020F0502020204030204" pitchFamily="34" charset="0"/>
                <a:cs typeface="Arial" panose="020B0604020202020204" pitchFamily="34" charset="0"/>
              </a:rPr>
              <a:t>you will indeed die in your sins</a:t>
            </a:r>
            <a:r>
              <a:rPr lang="en-US" sz="4800" i="1" dirty="0">
                <a:effectLst/>
                <a:latin typeface="Arial" panose="020B0604020202020204" pitchFamily="34" charset="0"/>
                <a:ea typeface="Calibri" panose="020F0502020204030204" pitchFamily="34" charset="0"/>
                <a:cs typeface="Arial" panose="020B0604020202020204" pitchFamily="34" charset="0"/>
              </a:rPr>
              <a:t>.”</a:t>
            </a:r>
            <a:endParaRPr lang="en-US" sz="4800" dirty="0">
              <a:solidFill>
                <a:schemeClr val="tx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79D203FE-CCDD-7D72-8C1B-7B1024A19757}"/>
              </a:ext>
            </a:extLst>
          </p:cNvPr>
          <p:cNvSpPr txBox="1"/>
          <p:nvPr/>
        </p:nvSpPr>
        <p:spPr>
          <a:xfrm>
            <a:off x="435008" y="3652240"/>
            <a:ext cx="11594235" cy="2123658"/>
          </a:xfrm>
          <a:prstGeom prst="rect">
            <a:avLst/>
          </a:prstGeom>
          <a:noFill/>
        </p:spPr>
        <p:txBody>
          <a:bodyPr wrap="square">
            <a:spAutoFit/>
          </a:bodyPr>
          <a:lstStyle/>
          <a:p>
            <a:r>
              <a:rPr lang="en-US" sz="4400" b="1" u="sng" dirty="0">
                <a:solidFill>
                  <a:srgbClr val="FFC000"/>
                </a:solidFill>
                <a:effectLst/>
                <a:latin typeface="Arial" panose="020B0604020202020204" pitchFamily="34" charset="0"/>
                <a:ea typeface="Calibri" panose="020F0502020204030204" pitchFamily="34" charset="0"/>
                <a:cs typeface="Arial" panose="020B0604020202020204" pitchFamily="34" charset="0"/>
              </a:rPr>
              <a:t>TRUTH #</a:t>
            </a:r>
            <a:r>
              <a:rPr lang="en-US" sz="4400" b="1" dirty="0">
                <a:solidFill>
                  <a:srgbClr val="FFC000"/>
                </a:solidFill>
                <a:effectLst/>
                <a:latin typeface="Arial" panose="020B0604020202020204" pitchFamily="34" charset="0"/>
                <a:ea typeface="Calibri" panose="020F0502020204030204" pitchFamily="34" charset="0"/>
                <a:cs typeface="Arial" panose="020B0604020202020204" pitchFamily="34" charset="0"/>
              </a:rPr>
              <a:t>1: </a:t>
            </a:r>
            <a:r>
              <a:rPr lang="en-US" sz="4400" dirty="0">
                <a:solidFill>
                  <a:srgbClr val="FFC000"/>
                </a:solidFill>
                <a:effectLst/>
                <a:latin typeface="Arial" panose="020B0604020202020204" pitchFamily="34" charset="0"/>
                <a:ea typeface="Calibri" panose="020F0502020204030204" pitchFamily="34" charset="0"/>
                <a:cs typeface="Arial" panose="020B0604020202020204" pitchFamily="34" charset="0"/>
              </a:rPr>
              <a:t> without embracing Jesus as the </a:t>
            </a:r>
            <a:r>
              <a:rPr lang="en-US" sz="4400" i="1" dirty="0">
                <a:solidFill>
                  <a:srgbClr val="FFC000"/>
                </a:solidFill>
                <a:effectLst/>
                <a:latin typeface="Arial" panose="020B0604020202020204" pitchFamily="34" charset="0"/>
                <a:ea typeface="Calibri" panose="020F0502020204030204" pitchFamily="34" charset="0"/>
                <a:cs typeface="Arial" panose="020B0604020202020204" pitchFamily="34" charset="0"/>
              </a:rPr>
              <a:t>only</a:t>
            </a:r>
            <a:r>
              <a:rPr lang="en-US" sz="4400" dirty="0">
                <a:solidFill>
                  <a:srgbClr val="FFC000"/>
                </a:solidFill>
                <a:effectLst/>
                <a:latin typeface="Arial" panose="020B0604020202020204" pitchFamily="34" charset="0"/>
                <a:ea typeface="Calibri" panose="020F0502020204030204" pitchFamily="34" charset="0"/>
                <a:cs typeface="Arial" panose="020B0604020202020204" pitchFamily="34" charset="0"/>
              </a:rPr>
              <a:t> possible Savior of their souls, people will spend eternity separated from God. </a:t>
            </a:r>
            <a:endParaRPr lang="en-US" sz="4400" dirty="0">
              <a:solidFill>
                <a:srgbClr val="FFC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025330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8C420-946F-57C7-4460-38083A80911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B7DEC38-97B4-2FE0-CD6C-32D81A7C15B3}"/>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E6CB4A8D-2F06-662A-7984-2B307502EBF9}"/>
              </a:ext>
            </a:extLst>
          </p:cNvPr>
          <p:cNvPicPr>
            <a:picLocks noChangeAspect="1"/>
          </p:cNvPicPr>
          <p:nvPr/>
        </p:nvPicPr>
        <p:blipFill rotWithShape="1">
          <a:blip r:embed="rId2"/>
          <a:srcRect l="9757" t="12557" r="7962" b="6408"/>
          <a:stretch/>
        </p:blipFill>
        <p:spPr>
          <a:xfrm>
            <a:off x="0" y="0"/>
            <a:ext cx="12379457" cy="6858000"/>
          </a:xfrm>
          <a:prstGeom prst="rect">
            <a:avLst/>
          </a:prstGeom>
        </p:spPr>
      </p:pic>
    </p:spTree>
    <p:extLst>
      <p:ext uri="{BB962C8B-B14F-4D97-AF65-F5344CB8AC3E}">
        <p14:creationId xmlns:p14="http://schemas.microsoft.com/office/powerpoint/2010/main" val="18462157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D7CA1-7A8A-FED0-F164-623964AD20F5}"/>
              </a:ext>
            </a:extLst>
          </p:cNvPr>
          <p:cNvSpPr>
            <a:spLocks noGrp="1"/>
          </p:cNvSpPr>
          <p:nvPr>
            <p:ph type="title"/>
          </p:nvPr>
        </p:nvSpPr>
        <p:spPr/>
        <p:txBody>
          <a:bodyPr/>
          <a:lstStyle/>
          <a:p>
            <a:pPr algn="ctr"/>
            <a:r>
              <a:rPr lang="en-US" u="sng" dirty="0">
                <a:solidFill>
                  <a:srgbClr val="FFC000"/>
                </a:solidFill>
                <a:latin typeface="Arial" panose="020B0604020202020204" pitchFamily="34" charset="0"/>
                <a:cs typeface="Arial" panose="020B0604020202020204" pitchFamily="34" charset="0"/>
              </a:rPr>
              <a:t>Things to help skeptics clarify:</a:t>
            </a:r>
          </a:p>
        </p:txBody>
      </p:sp>
      <p:sp>
        <p:nvSpPr>
          <p:cNvPr id="3" name="Content Placeholder 2">
            <a:extLst>
              <a:ext uri="{FF2B5EF4-FFF2-40B4-BE49-F238E27FC236}">
                <a16:creationId xmlns:a16="http://schemas.microsoft.com/office/drawing/2014/main" id="{0858F214-66B4-3321-4C0D-9643F6FF8A20}"/>
              </a:ext>
            </a:extLst>
          </p:cNvPr>
          <p:cNvSpPr>
            <a:spLocks noGrp="1"/>
          </p:cNvSpPr>
          <p:nvPr>
            <p:ph idx="1"/>
          </p:nvPr>
        </p:nvSpPr>
        <p:spPr/>
        <p:txBody>
          <a:bodyPr>
            <a:normAutofit/>
          </a:bodyPr>
          <a:lstStyle/>
          <a:p>
            <a:r>
              <a:rPr lang="en-US" sz="4400" dirty="0">
                <a:latin typeface="Arial" panose="020B0604020202020204" pitchFamily="34" charset="0"/>
                <a:cs typeface="Arial" panose="020B0604020202020204" pitchFamily="34" charset="0"/>
              </a:rPr>
              <a:t>The NATURE of GOD:  </a:t>
            </a:r>
            <a:r>
              <a:rPr lang="en-US" sz="4400" i="1" dirty="0">
                <a:latin typeface="Arial" panose="020B0604020202020204" pitchFamily="34" charset="0"/>
                <a:cs typeface="Arial" panose="020B0604020202020204" pitchFamily="34" charset="0"/>
              </a:rPr>
              <a:t>“So you want a god like you, not one that is perfect in every way?”</a:t>
            </a:r>
          </a:p>
        </p:txBody>
      </p:sp>
    </p:spTree>
    <p:extLst>
      <p:ext uri="{BB962C8B-B14F-4D97-AF65-F5344CB8AC3E}">
        <p14:creationId xmlns:p14="http://schemas.microsoft.com/office/powerpoint/2010/main" val="16725449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D7CA1-7A8A-FED0-F164-623964AD20F5}"/>
              </a:ext>
            </a:extLst>
          </p:cNvPr>
          <p:cNvSpPr>
            <a:spLocks noGrp="1"/>
          </p:cNvSpPr>
          <p:nvPr>
            <p:ph type="title"/>
          </p:nvPr>
        </p:nvSpPr>
        <p:spPr/>
        <p:txBody>
          <a:bodyPr/>
          <a:lstStyle/>
          <a:p>
            <a:pPr algn="ctr"/>
            <a:r>
              <a:rPr lang="en-US" u="sng" dirty="0">
                <a:solidFill>
                  <a:srgbClr val="FFC000"/>
                </a:solidFill>
                <a:latin typeface="Arial" panose="020B0604020202020204" pitchFamily="34" charset="0"/>
                <a:cs typeface="Arial" panose="020B0604020202020204" pitchFamily="34" charset="0"/>
              </a:rPr>
              <a:t>Things to help skeptics clarify:</a:t>
            </a:r>
          </a:p>
        </p:txBody>
      </p:sp>
      <p:sp>
        <p:nvSpPr>
          <p:cNvPr id="3" name="Content Placeholder 2">
            <a:extLst>
              <a:ext uri="{FF2B5EF4-FFF2-40B4-BE49-F238E27FC236}">
                <a16:creationId xmlns:a16="http://schemas.microsoft.com/office/drawing/2014/main" id="{0858F214-66B4-3321-4C0D-9643F6FF8A20}"/>
              </a:ext>
            </a:extLst>
          </p:cNvPr>
          <p:cNvSpPr>
            <a:spLocks noGrp="1"/>
          </p:cNvSpPr>
          <p:nvPr>
            <p:ph idx="1"/>
          </p:nvPr>
        </p:nvSpPr>
        <p:spPr/>
        <p:txBody>
          <a:bodyPr>
            <a:normAutofit/>
          </a:bodyPr>
          <a:lstStyle/>
          <a:p>
            <a:r>
              <a:rPr lang="en-US" sz="4400" dirty="0">
                <a:latin typeface="Arial" panose="020B0604020202020204" pitchFamily="34" charset="0"/>
                <a:cs typeface="Arial" panose="020B0604020202020204" pitchFamily="34" charset="0"/>
              </a:rPr>
              <a:t>The NATURE of GOD:  </a:t>
            </a:r>
            <a:r>
              <a:rPr lang="en-US" sz="4400" i="1" dirty="0">
                <a:latin typeface="Arial" panose="020B0604020202020204" pitchFamily="34" charset="0"/>
                <a:cs typeface="Arial" panose="020B0604020202020204" pitchFamily="34" charset="0"/>
              </a:rPr>
              <a:t>“So you want a god like you, not one that is perfect in every way?”</a:t>
            </a:r>
          </a:p>
          <a:p>
            <a:r>
              <a:rPr lang="en-US" sz="4400" dirty="0">
                <a:latin typeface="Arial" panose="020B0604020202020204" pitchFamily="34" charset="0"/>
                <a:cs typeface="Arial" panose="020B0604020202020204" pitchFamily="34" charset="0"/>
              </a:rPr>
              <a:t>The NATURE of their ETERNAL DESTINY—Heaven or Hell</a:t>
            </a:r>
          </a:p>
        </p:txBody>
      </p:sp>
    </p:spTree>
    <p:extLst>
      <p:ext uri="{BB962C8B-B14F-4D97-AF65-F5344CB8AC3E}">
        <p14:creationId xmlns:p14="http://schemas.microsoft.com/office/powerpoint/2010/main" val="26701376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73963-068A-41E5-383B-37C6B974EC0A}"/>
              </a:ext>
            </a:extLst>
          </p:cNvPr>
          <p:cNvSpPr>
            <a:spLocks noGrp="1"/>
          </p:cNvSpPr>
          <p:nvPr>
            <p:ph type="title"/>
          </p:nvPr>
        </p:nvSpPr>
        <p:spPr>
          <a:xfrm>
            <a:off x="435007" y="186431"/>
            <a:ext cx="11594236" cy="4003829"/>
          </a:xfrm>
        </p:spPr>
        <p:txBody>
          <a:bodyPr>
            <a:noAutofit/>
          </a:bodyPr>
          <a:lstStyle/>
          <a:p>
            <a:r>
              <a:rPr lang="en-US" sz="4800" b="1" i="0" u="sng" dirty="0">
                <a:solidFill>
                  <a:schemeClr val="tx1"/>
                </a:solidFill>
                <a:effectLst/>
                <a:latin typeface="Arial" panose="020B0604020202020204" pitchFamily="34" charset="0"/>
                <a:cs typeface="Arial" panose="020B0604020202020204" pitchFamily="34" charset="0"/>
              </a:rPr>
              <a:t>John 16:8</a:t>
            </a:r>
            <a:br>
              <a:rPr lang="en-US" sz="4800" b="1" i="0" u="sng" dirty="0">
                <a:solidFill>
                  <a:schemeClr val="tx1"/>
                </a:solidFill>
                <a:effectLst/>
                <a:latin typeface="Arial" panose="020B0604020202020204" pitchFamily="34" charset="0"/>
                <a:cs typeface="Arial" panose="020B0604020202020204" pitchFamily="34" charset="0"/>
              </a:rPr>
            </a:br>
            <a:r>
              <a:rPr lang="en-US" sz="4800" i="1" dirty="0">
                <a:effectLst/>
                <a:latin typeface="Arial" panose="020B0604020202020204" pitchFamily="34" charset="0"/>
                <a:ea typeface="Calibri" panose="020F0502020204030204" pitchFamily="34" charset="0"/>
                <a:cs typeface="Arial" panose="020B0604020202020204" pitchFamily="34" charset="0"/>
              </a:rPr>
              <a:t>And when He </a:t>
            </a:r>
            <a:r>
              <a:rPr lang="en-US" sz="4800" dirty="0">
                <a:effectLst/>
                <a:latin typeface="Arial" panose="020B0604020202020204" pitchFamily="34" charset="0"/>
                <a:ea typeface="Calibri" panose="020F0502020204030204" pitchFamily="34" charset="0"/>
                <a:cs typeface="Arial" panose="020B0604020202020204" pitchFamily="34" charset="0"/>
              </a:rPr>
              <a:t>[the Holy Spirit] </a:t>
            </a:r>
            <a:r>
              <a:rPr lang="en-US" sz="4800" i="1" dirty="0">
                <a:effectLst/>
                <a:latin typeface="Arial" panose="020B0604020202020204" pitchFamily="34" charset="0"/>
                <a:ea typeface="Calibri" panose="020F0502020204030204" pitchFamily="34" charset="0"/>
                <a:cs typeface="Arial" panose="020B0604020202020204" pitchFamily="34" charset="0"/>
              </a:rPr>
              <a:t>has come, He will convict the world of sin, and of righteousness, and of judgment.</a:t>
            </a:r>
            <a:br>
              <a:rPr lang="en-US" sz="4800" i="1" dirty="0">
                <a:effectLst/>
                <a:latin typeface="Arial" panose="020B0604020202020204" pitchFamily="34" charset="0"/>
                <a:ea typeface="Calibri" panose="020F0502020204030204" pitchFamily="34" charset="0"/>
                <a:cs typeface="Arial" panose="020B0604020202020204" pitchFamily="34" charset="0"/>
              </a:rPr>
            </a:br>
            <a:r>
              <a:rPr lang="en-US" sz="4800" i="1" dirty="0">
                <a:effectLst/>
                <a:latin typeface="Arial" panose="020B0604020202020204" pitchFamily="34" charset="0"/>
                <a:ea typeface="Calibri" panose="020F0502020204030204" pitchFamily="34" charset="0"/>
                <a:cs typeface="Arial" panose="020B0604020202020204" pitchFamily="34" charset="0"/>
              </a:rPr>
              <a:t>									</a:t>
            </a:r>
            <a:r>
              <a:rPr lang="en-US" sz="4000" dirty="0">
                <a:effectLst/>
                <a:latin typeface="Arial" panose="020B0604020202020204" pitchFamily="34" charset="0"/>
                <a:ea typeface="Calibri" panose="020F0502020204030204" pitchFamily="34" charset="0"/>
                <a:cs typeface="Arial" panose="020B0604020202020204" pitchFamily="34" charset="0"/>
              </a:rPr>
              <a:t>[NKJV]</a:t>
            </a:r>
            <a:endParaRPr lang="en-US" sz="4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541806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8CF8D-7B98-D92B-F025-4539202B9B62}"/>
              </a:ext>
            </a:extLst>
          </p:cNvPr>
          <p:cNvSpPr>
            <a:spLocks noGrp="1"/>
          </p:cNvSpPr>
          <p:nvPr>
            <p:ph type="title"/>
          </p:nvPr>
        </p:nvSpPr>
        <p:spPr>
          <a:xfrm>
            <a:off x="168676" y="365125"/>
            <a:ext cx="11825056" cy="1325563"/>
          </a:xfrm>
        </p:spPr>
        <p:txBody>
          <a:bodyPr>
            <a:noAutofit/>
          </a:bodyPr>
          <a:lstStyle/>
          <a:p>
            <a:pPr algn="ctr"/>
            <a:r>
              <a:rPr lang="en-US" sz="4800" b="1" dirty="0">
                <a:solidFill>
                  <a:srgbClr val="FFC000"/>
                </a:solidFill>
                <a:latin typeface="Arial" panose="020B0604020202020204" pitchFamily="34" charset="0"/>
                <a:cs typeface="Arial" panose="020B0604020202020204" pitchFamily="34" charset="0"/>
              </a:rPr>
              <a:t>The cardinal rule of American culture:</a:t>
            </a:r>
          </a:p>
        </p:txBody>
      </p:sp>
      <p:sp>
        <p:nvSpPr>
          <p:cNvPr id="3" name="Content Placeholder 2">
            <a:extLst>
              <a:ext uri="{FF2B5EF4-FFF2-40B4-BE49-F238E27FC236}">
                <a16:creationId xmlns:a16="http://schemas.microsoft.com/office/drawing/2014/main" id="{72C01C4E-E5CD-0697-F469-2EC8648824DA}"/>
              </a:ext>
            </a:extLst>
          </p:cNvPr>
          <p:cNvSpPr>
            <a:spLocks noGrp="1"/>
          </p:cNvSpPr>
          <p:nvPr>
            <p:ph idx="1"/>
          </p:nvPr>
        </p:nvSpPr>
        <p:spPr/>
        <p:txBody>
          <a:bodyPr>
            <a:normAutofit/>
          </a:bodyPr>
          <a:lstStyle/>
          <a:p>
            <a:pPr marL="0" indent="0">
              <a:buNone/>
            </a:pPr>
            <a:r>
              <a:rPr lang="en-US" sz="4400" i="1" dirty="0">
                <a:effectLst/>
                <a:latin typeface="Arial" panose="020B0604020202020204" pitchFamily="34" charset="0"/>
                <a:ea typeface="Calibri" panose="020F0502020204030204" pitchFamily="34" charset="0"/>
                <a:cs typeface="Arial" panose="020B0604020202020204" pitchFamily="34" charset="0"/>
              </a:rPr>
              <a:t>NEVER say anything offensive to someone else…ESPECIALLY ABOUT THEIR SIN!</a:t>
            </a:r>
            <a:r>
              <a:rPr lang="en-US" sz="4400" dirty="0">
                <a:effectLst/>
                <a:latin typeface="Arial" panose="020B0604020202020204" pitchFamily="34" charset="0"/>
                <a:ea typeface="Calibri" panose="020F0502020204030204" pitchFamily="34" charset="0"/>
                <a:cs typeface="Arial" panose="020B0604020202020204" pitchFamily="34" charset="0"/>
              </a:rPr>
              <a:t>  </a:t>
            </a:r>
          </a:p>
        </p:txBody>
      </p:sp>
    </p:spTree>
    <p:extLst>
      <p:ext uri="{BB962C8B-B14F-4D97-AF65-F5344CB8AC3E}">
        <p14:creationId xmlns:p14="http://schemas.microsoft.com/office/powerpoint/2010/main" val="6792144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8CF8D-7B98-D92B-F025-4539202B9B62}"/>
              </a:ext>
            </a:extLst>
          </p:cNvPr>
          <p:cNvSpPr>
            <a:spLocks noGrp="1"/>
          </p:cNvSpPr>
          <p:nvPr>
            <p:ph type="title"/>
          </p:nvPr>
        </p:nvSpPr>
        <p:spPr>
          <a:xfrm>
            <a:off x="168676" y="365125"/>
            <a:ext cx="11825056" cy="1325563"/>
          </a:xfrm>
        </p:spPr>
        <p:txBody>
          <a:bodyPr>
            <a:noAutofit/>
          </a:bodyPr>
          <a:lstStyle/>
          <a:p>
            <a:pPr algn="ctr"/>
            <a:r>
              <a:rPr lang="en-US" sz="4800" b="1" dirty="0">
                <a:solidFill>
                  <a:srgbClr val="FFC000"/>
                </a:solidFill>
                <a:latin typeface="Arial" panose="020B0604020202020204" pitchFamily="34" charset="0"/>
                <a:cs typeface="Arial" panose="020B0604020202020204" pitchFamily="34" charset="0"/>
              </a:rPr>
              <a:t>Apart from Jesus, we are slaves to sin.</a:t>
            </a:r>
          </a:p>
        </p:txBody>
      </p:sp>
      <p:sp>
        <p:nvSpPr>
          <p:cNvPr id="3" name="Content Placeholder 2">
            <a:extLst>
              <a:ext uri="{FF2B5EF4-FFF2-40B4-BE49-F238E27FC236}">
                <a16:creationId xmlns:a16="http://schemas.microsoft.com/office/drawing/2014/main" id="{72C01C4E-E5CD-0697-F469-2EC8648824DA}"/>
              </a:ext>
            </a:extLst>
          </p:cNvPr>
          <p:cNvSpPr>
            <a:spLocks noGrp="1"/>
          </p:cNvSpPr>
          <p:nvPr>
            <p:ph idx="1"/>
          </p:nvPr>
        </p:nvSpPr>
        <p:spPr>
          <a:xfrm>
            <a:off x="470517" y="1509204"/>
            <a:ext cx="11372295" cy="4667759"/>
          </a:xfrm>
        </p:spPr>
        <p:txBody>
          <a:bodyPr>
            <a:noAutofit/>
          </a:bodyPr>
          <a:lstStyle/>
          <a:p>
            <a:pPr marL="0" marR="0" indent="0">
              <a:spcBef>
                <a:spcPts val="0"/>
              </a:spcBef>
              <a:spcAft>
                <a:spcPts val="0"/>
              </a:spcAft>
              <a:buNone/>
            </a:pPr>
            <a:r>
              <a:rPr lang="en-US" sz="4000" b="1" u="sng" dirty="0">
                <a:solidFill>
                  <a:schemeClr val="tx1"/>
                </a:solidFill>
                <a:effectLst/>
                <a:latin typeface="Arial" panose="020B0604020202020204" pitchFamily="34" charset="0"/>
                <a:ea typeface="Calibri" panose="020F0502020204030204" pitchFamily="34" charset="0"/>
                <a:cs typeface="Arial" panose="020B0604020202020204" pitchFamily="34" charset="0"/>
              </a:rPr>
              <a:t>John 8</a:t>
            </a:r>
            <a:r>
              <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p>
          <a:p>
            <a:pPr marL="0" marR="0" indent="0">
              <a:spcBef>
                <a:spcPts val="0"/>
              </a:spcBef>
              <a:spcAft>
                <a:spcPts val="0"/>
              </a:spcAft>
              <a:buNone/>
            </a:pPr>
            <a:r>
              <a:rPr lang="en-US" sz="4000" i="1" baseline="30000" dirty="0">
                <a:solidFill>
                  <a:schemeClr val="tx1"/>
                </a:solidFill>
                <a:effectLst/>
                <a:latin typeface="Arial" panose="020B0604020202020204" pitchFamily="34" charset="0"/>
                <a:ea typeface="Calibri" panose="020F0502020204030204" pitchFamily="34" charset="0"/>
                <a:cs typeface="Arial" panose="020B0604020202020204" pitchFamily="34" charset="0"/>
              </a:rPr>
              <a:t>31 </a:t>
            </a:r>
            <a:r>
              <a:rPr lang="en-US" sz="4000" i="1" dirty="0">
                <a:solidFill>
                  <a:schemeClr val="tx1"/>
                </a:solidFill>
                <a:effectLst/>
                <a:latin typeface="Arial" panose="020B0604020202020204" pitchFamily="34" charset="0"/>
                <a:ea typeface="Calibri" panose="020F0502020204030204" pitchFamily="34" charset="0"/>
                <a:cs typeface="Arial" panose="020B0604020202020204" pitchFamily="34" charset="0"/>
              </a:rPr>
              <a:t>To the Jews who had believed him, Jesus said, “If you hold to my teaching, you are really my disciples. </a:t>
            </a:r>
            <a:r>
              <a:rPr lang="en-US" sz="4000" i="1" baseline="30000" dirty="0">
                <a:solidFill>
                  <a:schemeClr val="tx1"/>
                </a:solidFill>
                <a:effectLst/>
                <a:latin typeface="Arial" panose="020B0604020202020204" pitchFamily="34" charset="0"/>
                <a:ea typeface="Calibri" panose="020F0502020204030204" pitchFamily="34" charset="0"/>
                <a:cs typeface="Arial" panose="020B0604020202020204" pitchFamily="34" charset="0"/>
              </a:rPr>
              <a:t>32 </a:t>
            </a:r>
            <a:r>
              <a:rPr lang="en-US" sz="4000" i="1" dirty="0">
                <a:solidFill>
                  <a:schemeClr val="tx1"/>
                </a:solidFill>
                <a:effectLst/>
                <a:latin typeface="Arial" panose="020B0604020202020204" pitchFamily="34" charset="0"/>
                <a:ea typeface="Calibri" panose="020F0502020204030204" pitchFamily="34" charset="0"/>
                <a:cs typeface="Arial" panose="020B0604020202020204" pitchFamily="34" charset="0"/>
              </a:rPr>
              <a:t>Then you will know the truth, and the truth will set you free.”</a:t>
            </a:r>
            <a:r>
              <a:rPr lang="en-US" sz="4000" dirty="0">
                <a:solidFill>
                  <a:schemeClr val="tx1"/>
                </a:solidFill>
                <a:latin typeface="Arial" panose="020B0604020202020204" pitchFamily="34" charset="0"/>
                <a:ea typeface="Calibri" panose="020F0502020204030204" pitchFamily="34" charset="0"/>
                <a:cs typeface="Arial" panose="020B0604020202020204" pitchFamily="34" charset="0"/>
              </a:rPr>
              <a:t>  </a:t>
            </a:r>
          </a:p>
          <a:p>
            <a:pPr marL="0" marR="0" indent="0">
              <a:spcBef>
                <a:spcPts val="0"/>
              </a:spcBef>
              <a:spcAft>
                <a:spcPts val="0"/>
              </a:spcAft>
              <a:buNone/>
            </a:pPr>
            <a:r>
              <a:rPr lang="en-US" sz="4000" i="1" baseline="30000" dirty="0">
                <a:solidFill>
                  <a:schemeClr val="tx1"/>
                </a:solidFill>
                <a:effectLst/>
                <a:latin typeface="Arial" panose="020B0604020202020204" pitchFamily="34" charset="0"/>
                <a:ea typeface="Calibri" panose="020F0502020204030204" pitchFamily="34" charset="0"/>
                <a:cs typeface="Arial" panose="020B0604020202020204" pitchFamily="34" charset="0"/>
              </a:rPr>
              <a:t>33 </a:t>
            </a:r>
            <a:r>
              <a:rPr lang="en-US" sz="4000" i="1" dirty="0">
                <a:solidFill>
                  <a:schemeClr val="tx1"/>
                </a:solidFill>
                <a:effectLst/>
                <a:latin typeface="Arial" panose="020B0604020202020204" pitchFamily="34" charset="0"/>
                <a:ea typeface="Calibri" panose="020F0502020204030204" pitchFamily="34" charset="0"/>
                <a:cs typeface="Arial" panose="020B0604020202020204" pitchFamily="34" charset="0"/>
              </a:rPr>
              <a:t>They answered him, “We are Abraham’s descendants and have never been slaves of anyone. How can you say that we shall be set free?”</a:t>
            </a:r>
            <a:endPar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798224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8CF8D-7B98-D92B-F025-4539202B9B62}"/>
              </a:ext>
            </a:extLst>
          </p:cNvPr>
          <p:cNvSpPr>
            <a:spLocks noGrp="1"/>
          </p:cNvSpPr>
          <p:nvPr>
            <p:ph type="title"/>
          </p:nvPr>
        </p:nvSpPr>
        <p:spPr>
          <a:xfrm>
            <a:off x="168676" y="365125"/>
            <a:ext cx="11825056" cy="1325563"/>
          </a:xfrm>
        </p:spPr>
        <p:txBody>
          <a:bodyPr>
            <a:noAutofit/>
          </a:bodyPr>
          <a:lstStyle/>
          <a:p>
            <a:pPr algn="ctr"/>
            <a:r>
              <a:rPr lang="en-US" sz="4800" b="1" dirty="0">
                <a:solidFill>
                  <a:srgbClr val="FFC000"/>
                </a:solidFill>
                <a:latin typeface="Arial" panose="020B0604020202020204" pitchFamily="34" charset="0"/>
                <a:cs typeface="Arial" panose="020B0604020202020204" pitchFamily="34" charset="0"/>
              </a:rPr>
              <a:t>Apart from Jesus, we are slaves to sin.</a:t>
            </a:r>
          </a:p>
        </p:txBody>
      </p:sp>
      <p:sp>
        <p:nvSpPr>
          <p:cNvPr id="3" name="Content Placeholder 2">
            <a:extLst>
              <a:ext uri="{FF2B5EF4-FFF2-40B4-BE49-F238E27FC236}">
                <a16:creationId xmlns:a16="http://schemas.microsoft.com/office/drawing/2014/main" id="{72C01C4E-E5CD-0697-F469-2EC8648824DA}"/>
              </a:ext>
            </a:extLst>
          </p:cNvPr>
          <p:cNvSpPr>
            <a:spLocks noGrp="1"/>
          </p:cNvSpPr>
          <p:nvPr>
            <p:ph idx="1"/>
          </p:nvPr>
        </p:nvSpPr>
        <p:spPr>
          <a:xfrm>
            <a:off x="470517" y="1825625"/>
            <a:ext cx="11372295" cy="1796464"/>
          </a:xfrm>
        </p:spPr>
        <p:txBody>
          <a:bodyPr>
            <a:noAutofit/>
          </a:bodyPr>
          <a:lstStyle/>
          <a:p>
            <a:pPr marL="0" indent="0">
              <a:spcBef>
                <a:spcPts val="0"/>
              </a:spcBef>
              <a:buNone/>
            </a:pPr>
            <a:r>
              <a:rPr lang="en-US" sz="4800" b="1" u="sng" dirty="0">
                <a:effectLst/>
                <a:latin typeface="Arial" panose="020B0604020202020204" pitchFamily="34" charset="0"/>
                <a:ea typeface="Calibri" panose="020F0502020204030204" pitchFamily="34" charset="0"/>
                <a:cs typeface="Arial" panose="020B0604020202020204" pitchFamily="34" charset="0"/>
              </a:rPr>
              <a:t>John 8</a:t>
            </a:r>
            <a:r>
              <a:rPr lang="en-US" sz="4800" i="1" dirty="0">
                <a:effectLst/>
                <a:latin typeface="Arial" panose="020B0604020202020204" pitchFamily="34" charset="0"/>
                <a:ea typeface="Calibri" panose="020F0502020204030204" pitchFamily="34" charset="0"/>
                <a:cs typeface="Arial" panose="020B0604020202020204" pitchFamily="34" charset="0"/>
              </a:rPr>
              <a:t> </a:t>
            </a:r>
          </a:p>
          <a:p>
            <a:pPr marL="0" indent="0">
              <a:spcBef>
                <a:spcPts val="0"/>
              </a:spcBef>
              <a:buNone/>
            </a:pPr>
            <a:r>
              <a:rPr lang="en-US" sz="4800" i="1" baseline="30000" dirty="0">
                <a:solidFill>
                  <a:schemeClr val="tx1"/>
                </a:solidFill>
                <a:effectLst/>
                <a:latin typeface="Arial" panose="020B0604020202020204" pitchFamily="34" charset="0"/>
                <a:ea typeface="Calibri" panose="020F0502020204030204" pitchFamily="34" charset="0"/>
                <a:cs typeface="Arial" panose="020B0604020202020204" pitchFamily="34" charset="0"/>
              </a:rPr>
              <a:t>34</a:t>
            </a:r>
            <a:r>
              <a:rPr lang="en-US" sz="4800" i="1"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4800" i="1" dirty="0">
                <a:effectLst/>
                <a:latin typeface="Arial" panose="020B0604020202020204" pitchFamily="34" charset="0"/>
                <a:ea typeface="Calibri" panose="020F0502020204030204" pitchFamily="34" charset="0"/>
                <a:cs typeface="Arial" panose="020B0604020202020204" pitchFamily="34" charset="0"/>
              </a:rPr>
              <a:t>Jesus replied, “Very truly I tell you, everyone who sins is a slave to sin.”</a:t>
            </a:r>
            <a:r>
              <a:rPr lang="en-US" sz="4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4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2255530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8BC95-B9FB-8207-D3D1-C59F1BBF2BA6}"/>
              </a:ext>
            </a:extLst>
          </p:cNvPr>
          <p:cNvSpPr>
            <a:spLocks noGrp="1"/>
          </p:cNvSpPr>
          <p:nvPr>
            <p:ph type="ctrTitle"/>
          </p:nvPr>
        </p:nvSpPr>
        <p:spPr>
          <a:xfrm>
            <a:off x="6915705" y="4511678"/>
            <a:ext cx="5468644" cy="2300756"/>
          </a:xfrm>
        </p:spPr>
        <p:txBody>
          <a:bodyPr>
            <a:normAutofit/>
          </a:bodyPr>
          <a:lstStyle/>
          <a:p>
            <a:pPr algn="l"/>
            <a:r>
              <a:rPr lang="en-US" sz="6000" dirty="0">
                <a:latin typeface="Arial" panose="020B0604020202020204" pitchFamily="34" charset="0"/>
                <a:cs typeface="Arial" panose="020B0604020202020204" pitchFamily="34" charset="0"/>
              </a:rPr>
              <a:t>Papua </a:t>
            </a:r>
            <a:br>
              <a:rPr lang="en-US" sz="6000" dirty="0">
                <a:latin typeface="Arial" panose="020B0604020202020204" pitchFamily="34" charset="0"/>
                <a:cs typeface="Arial" panose="020B0604020202020204" pitchFamily="34" charset="0"/>
              </a:rPr>
            </a:br>
            <a:r>
              <a:rPr lang="en-US" sz="6000" dirty="0">
                <a:latin typeface="Arial" panose="020B0604020202020204" pitchFamily="34" charset="0"/>
                <a:cs typeface="Arial" panose="020B0604020202020204" pitchFamily="34" charset="0"/>
              </a:rPr>
              <a:t>New Guinea</a:t>
            </a:r>
          </a:p>
        </p:txBody>
      </p:sp>
      <p:sp>
        <p:nvSpPr>
          <p:cNvPr id="3" name="Subtitle 2">
            <a:extLst>
              <a:ext uri="{FF2B5EF4-FFF2-40B4-BE49-F238E27FC236}">
                <a16:creationId xmlns:a16="http://schemas.microsoft.com/office/drawing/2014/main" id="{C07D11C8-63E1-DCA7-B36F-41C91C7962E8}"/>
              </a:ext>
            </a:extLst>
          </p:cNvPr>
          <p:cNvSpPr>
            <a:spLocks noGrp="1"/>
          </p:cNvSpPr>
          <p:nvPr>
            <p:ph type="subTitle" idx="1"/>
          </p:nvPr>
        </p:nvSpPr>
        <p:spPr/>
        <p:txBody>
          <a:bodyPr/>
          <a:lstStyle/>
          <a:p>
            <a:endParaRPr lang="en-US"/>
          </a:p>
        </p:txBody>
      </p:sp>
      <p:pic>
        <p:nvPicPr>
          <p:cNvPr id="1026" name="Picture 2">
            <a:extLst>
              <a:ext uri="{FF2B5EF4-FFF2-40B4-BE49-F238E27FC236}">
                <a16:creationId xmlns:a16="http://schemas.microsoft.com/office/drawing/2014/main" id="{A51E18F3-9823-0336-0577-DC19B5D47E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516209" cy="700188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lag of Papua New Guinea">
            <a:extLst>
              <a:ext uri="{FF2B5EF4-FFF2-40B4-BE49-F238E27FC236}">
                <a16:creationId xmlns:a16="http://schemas.microsoft.com/office/drawing/2014/main" id="{6AA8755F-0CCB-5A00-A7FC-82DE095B0A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209" y="0"/>
            <a:ext cx="5659265" cy="4244449"/>
          </a:xfrm>
          <a:prstGeom prst="rect">
            <a:avLst/>
          </a:prstGeom>
          <a:noFill/>
          <a:extLst>
            <a:ext uri="{909E8E84-426E-40DD-AFC4-6F175D3DCCD1}">
              <a14:hiddenFill xmlns:a14="http://schemas.microsoft.com/office/drawing/2010/main">
                <a:solidFill>
                  <a:srgbClr val="FFFFFF"/>
                </a:solidFill>
              </a14:hiddenFill>
            </a:ext>
          </a:extLst>
        </p:spPr>
      </p:pic>
      <p:sp>
        <p:nvSpPr>
          <p:cNvPr id="6" name="Star: 6 Points 5">
            <a:extLst>
              <a:ext uri="{FF2B5EF4-FFF2-40B4-BE49-F238E27FC236}">
                <a16:creationId xmlns:a16="http://schemas.microsoft.com/office/drawing/2014/main" id="{93A14D44-188D-7C5C-4419-63C516FA4F63}"/>
              </a:ext>
            </a:extLst>
          </p:cNvPr>
          <p:cNvSpPr/>
          <p:nvPr/>
        </p:nvSpPr>
        <p:spPr>
          <a:xfrm>
            <a:off x="2085512" y="2896339"/>
            <a:ext cx="497890" cy="513739"/>
          </a:xfrm>
          <a:prstGeom prst="star6">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68419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8CF8D-7B98-D92B-F025-4539202B9B62}"/>
              </a:ext>
            </a:extLst>
          </p:cNvPr>
          <p:cNvSpPr>
            <a:spLocks noGrp="1"/>
          </p:cNvSpPr>
          <p:nvPr>
            <p:ph type="title"/>
          </p:nvPr>
        </p:nvSpPr>
        <p:spPr>
          <a:xfrm>
            <a:off x="168676" y="365125"/>
            <a:ext cx="11825056" cy="1325563"/>
          </a:xfrm>
        </p:spPr>
        <p:txBody>
          <a:bodyPr>
            <a:noAutofit/>
          </a:bodyPr>
          <a:lstStyle/>
          <a:p>
            <a:pPr algn="ctr"/>
            <a:r>
              <a:rPr lang="en-US" sz="4800" b="1" dirty="0">
                <a:solidFill>
                  <a:srgbClr val="FFC000"/>
                </a:solidFill>
                <a:latin typeface="Arial" panose="020B0604020202020204" pitchFamily="34" charset="0"/>
                <a:cs typeface="Arial" panose="020B0604020202020204" pitchFamily="34" charset="0"/>
              </a:rPr>
              <a:t>Apart from Jesus, we are slaves to sin.</a:t>
            </a:r>
          </a:p>
        </p:txBody>
      </p:sp>
      <p:sp>
        <p:nvSpPr>
          <p:cNvPr id="3" name="Content Placeholder 2">
            <a:extLst>
              <a:ext uri="{FF2B5EF4-FFF2-40B4-BE49-F238E27FC236}">
                <a16:creationId xmlns:a16="http://schemas.microsoft.com/office/drawing/2014/main" id="{72C01C4E-E5CD-0697-F469-2EC8648824DA}"/>
              </a:ext>
            </a:extLst>
          </p:cNvPr>
          <p:cNvSpPr>
            <a:spLocks noGrp="1"/>
          </p:cNvSpPr>
          <p:nvPr>
            <p:ph idx="1"/>
          </p:nvPr>
        </p:nvSpPr>
        <p:spPr>
          <a:xfrm>
            <a:off x="470517" y="1825625"/>
            <a:ext cx="11372295" cy="1796464"/>
          </a:xfrm>
        </p:spPr>
        <p:txBody>
          <a:bodyPr>
            <a:noAutofit/>
          </a:bodyPr>
          <a:lstStyle/>
          <a:p>
            <a:pPr marL="0" indent="0">
              <a:spcBef>
                <a:spcPts val="0"/>
              </a:spcBef>
              <a:buNone/>
            </a:pPr>
            <a:r>
              <a:rPr lang="en-US" sz="4800" i="1" baseline="30000" dirty="0">
                <a:solidFill>
                  <a:schemeClr val="tx1"/>
                </a:solidFill>
                <a:effectLst/>
                <a:latin typeface="Arial" panose="020B0604020202020204" pitchFamily="34" charset="0"/>
                <a:ea typeface="Calibri" panose="020F0502020204030204" pitchFamily="34" charset="0"/>
                <a:cs typeface="Arial" panose="020B0604020202020204" pitchFamily="34" charset="0"/>
              </a:rPr>
              <a:t>34</a:t>
            </a:r>
            <a:r>
              <a:rPr lang="en-US" sz="4800" i="1"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4800" i="1" dirty="0">
                <a:effectLst/>
                <a:latin typeface="Arial" panose="020B0604020202020204" pitchFamily="34" charset="0"/>
                <a:ea typeface="Calibri" panose="020F0502020204030204" pitchFamily="34" charset="0"/>
                <a:cs typeface="Arial" panose="020B0604020202020204" pitchFamily="34" charset="0"/>
              </a:rPr>
              <a:t>Jesus replied, “Very truly I tell you, everyone who sins is a slave to sin.”</a:t>
            </a:r>
            <a:r>
              <a:rPr lang="en-US" sz="4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4800" dirty="0">
              <a:effectLst/>
              <a:latin typeface="Arial" panose="020B0604020202020204" pitchFamily="34"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7CCED306-07C7-9EC5-FAFE-D08AA432AF93}"/>
              </a:ext>
            </a:extLst>
          </p:cNvPr>
          <p:cNvSpPr txBox="1"/>
          <p:nvPr/>
        </p:nvSpPr>
        <p:spPr>
          <a:xfrm>
            <a:off x="500108" y="3757026"/>
            <a:ext cx="11493624" cy="1569660"/>
          </a:xfrm>
          <a:prstGeom prst="rect">
            <a:avLst/>
          </a:prstGeom>
          <a:noFill/>
        </p:spPr>
        <p:txBody>
          <a:bodyPr wrap="square">
            <a:spAutoFit/>
          </a:bodyPr>
          <a:lstStyle/>
          <a:p>
            <a:r>
              <a:rPr lang="en-US" sz="4800" b="1" dirty="0">
                <a:effectLst/>
                <a:latin typeface="Arial" panose="020B0604020202020204" pitchFamily="34" charset="0"/>
                <a:ea typeface="Calibri" panose="020F0502020204030204" pitchFamily="34" charset="0"/>
                <a:cs typeface="Arial" panose="020B0604020202020204" pitchFamily="34" charset="0"/>
              </a:rPr>
              <a:t>Romans 3:23</a:t>
            </a:r>
            <a:r>
              <a:rPr lang="en-US" sz="4800" i="1" dirty="0">
                <a:effectLst/>
                <a:latin typeface="Arial" panose="020B0604020202020204" pitchFamily="34" charset="0"/>
                <a:ea typeface="Calibri" panose="020F0502020204030204" pitchFamily="34" charset="0"/>
                <a:cs typeface="Arial" panose="020B0604020202020204" pitchFamily="34" charset="0"/>
              </a:rPr>
              <a:t>—“All have sinned and fall short of God’s glorious standard.”  </a:t>
            </a:r>
            <a:r>
              <a:rPr lang="en-US" sz="4800" dirty="0">
                <a:effectLst/>
                <a:latin typeface="Arial" panose="020B0604020202020204" pitchFamily="34" charset="0"/>
                <a:ea typeface="Calibri" panose="020F0502020204030204" pitchFamily="34" charset="0"/>
                <a:cs typeface="Arial" panose="020B0604020202020204" pitchFamily="34" charset="0"/>
              </a:rPr>
              <a:t>[NLT]</a:t>
            </a:r>
            <a:endParaRPr lang="en-US" sz="4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894694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73963-068A-41E5-383B-37C6B974EC0A}"/>
              </a:ext>
            </a:extLst>
          </p:cNvPr>
          <p:cNvSpPr>
            <a:spLocks noGrp="1"/>
          </p:cNvSpPr>
          <p:nvPr>
            <p:ph type="title"/>
          </p:nvPr>
        </p:nvSpPr>
        <p:spPr>
          <a:xfrm>
            <a:off x="435007" y="186431"/>
            <a:ext cx="11594236" cy="4003829"/>
          </a:xfrm>
        </p:spPr>
        <p:txBody>
          <a:bodyPr>
            <a:noAutofit/>
          </a:bodyPr>
          <a:lstStyle/>
          <a:p>
            <a:r>
              <a:rPr lang="en-US" sz="4800" b="1" i="0" u="sng" dirty="0">
                <a:solidFill>
                  <a:schemeClr val="tx1"/>
                </a:solidFill>
                <a:effectLst/>
                <a:latin typeface="Arial" panose="020B0604020202020204" pitchFamily="34" charset="0"/>
                <a:cs typeface="Arial" panose="020B0604020202020204" pitchFamily="34" charset="0"/>
              </a:rPr>
              <a:t>John 8:44</a:t>
            </a:r>
            <a:br>
              <a:rPr lang="en-US" sz="4800" b="1" i="0" u="sng" dirty="0">
                <a:solidFill>
                  <a:schemeClr val="tx1"/>
                </a:solidFill>
                <a:effectLst/>
                <a:latin typeface="Arial" panose="020B0604020202020204" pitchFamily="34" charset="0"/>
                <a:cs typeface="Arial" panose="020B0604020202020204" pitchFamily="34" charset="0"/>
              </a:rPr>
            </a:br>
            <a:r>
              <a:rPr lang="en-US" sz="4800" i="1" dirty="0">
                <a:solidFill>
                  <a:schemeClr val="tx1"/>
                </a:solidFill>
                <a:effectLst/>
                <a:latin typeface="Arial" panose="020B0604020202020204" pitchFamily="34" charset="0"/>
                <a:ea typeface="Calibri" panose="020F0502020204030204" pitchFamily="34" charset="0"/>
                <a:cs typeface="Arial" panose="020B0604020202020204" pitchFamily="34" charset="0"/>
              </a:rPr>
              <a:t>You belong to your father, the devil, and you want to carry out your father’s desires.</a:t>
            </a:r>
            <a:endParaRPr lang="en-US" sz="48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693518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ADDB6-2F40-8E44-D6E2-77184FC7238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8DD2F17-0AF4-88C7-DE88-D902C3E36B45}"/>
              </a:ext>
            </a:extLst>
          </p:cNvPr>
          <p:cNvSpPr>
            <a:spLocks noGrp="1"/>
          </p:cNvSpPr>
          <p:nvPr>
            <p:ph idx="1"/>
          </p:nvPr>
        </p:nvSpPr>
        <p:spPr/>
        <p:txBody>
          <a:bodyPr/>
          <a:lstStyle/>
          <a:p>
            <a:endParaRPr lang="en-US"/>
          </a:p>
        </p:txBody>
      </p:sp>
      <p:pic>
        <p:nvPicPr>
          <p:cNvPr id="7170" name="Picture 2" descr="Misunderstood Day 15 We're All God's Children - Gracefully Truthful">
            <a:extLst>
              <a:ext uri="{FF2B5EF4-FFF2-40B4-BE49-F238E27FC236}">
                <a16:creationId xmlns:a16="http://schemas.microsoft.com/office/drawing/2014/main" id="{11055D47-5E11-854E-3A22-255DC9FF3B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433388"/>
            <a:ext cx="11430000" cy="5991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4937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ADDB6-2F40-8E44-D6E2-77184FC7238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8DD2F17-0AF4-88C7-DE88-D902C3E36B45}"/>
              </a:ext>
            </a:extLst>
          </p:cNvPr>
          <p:cNvSpPr>
            <a:spLocks noGrp="1"/>
          </p:cNvSpPr>
          <p:nvPr>
            <p:ph idx="1"/>
          </p:nvPr>
        </p:nvSpPr>
        <p:spPr/>
        <p:txBody>
          <a:bodyPr/>
          <a:lstStyle/>
          <a:p>
            <a:endParaRPr lang="en-US"/>
          </a:p>
        </p:txBody>
      </p:sp>
      <p:pic>
        <p:nvPicPr>
          <p:cNvPr id="7170" name="Picture 2" descr="Misunderstood Day 15 We're All God's Children - Gracefully Truthful">
            <a:extLst>
              <a:ext uri="{FF2B5EF4-FFF2-40B4-BE49-F238E27FC236}">
                <a16:creationId xmlns:a16="http://schemas.microsoft.com/office/drawing/2014/main" id="{11055D47-5E11-854E-3A22-255DC9FF3B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433388"/>
            <a:ext cx="11430000" cy="599122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F9F343A-3472-4CB9-64BA-0728994E0FE6}"/>
              </a:ext>
            </a:extLst>
          </p:cNvPr>
          <p:cNvSpPr txBox="1"/>
          <p:nvPr/>
        </p:nvSpPr>
        <p:spPr>
          <a:xfrm rot="19798985">
            <a:off x="4254582" y="2487848"/>
            <a:ext cx="3747782" cy="1569660"/>
          </a:xfrm>
          <a:prstGeom prst="rect">
            <a:avLst/>
          </a:prstGeom>
          <a:noFill/>
        </p:spPr>
        <p:txBody>
          <a:bodyPr wrap="square" rtlCol="0">
            <a:spAutoFit/>
          </a:bodyPr>
          <a:lstStyle/>
          <a:p>
            <a:r>
              <a:rPr lang="en-US" sz="9600" b="1" dirty="0">
                <a:solidFill>
                  <a:srgbClr val="FF0000"/>
                </a:solidFill>
                <a:latin typeface="Arial Black" panose="020B0A04020102020204" pitchFamily="34" charset="0"/>
                <a:cs typeface="Arial" panose="020B0604020202020204" pitchFamily="34" charset="0"/>
              </a:rPr>
              <a:t>NOT!</a:t>
            </a:r>
          </a:p>
        </p:txBody>
      </p:sp>
    </p:spTree>
    <p:extLst>
      <p:ext uri="{BB962C8B-B14F-4D97-AF65-F5344CB8AC3E}">
        <p14:creationId xmlns:p14="http://schemas.microsoft.com/office/powerpoint/2010/main" val="39639217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73963-068A-41E5-383B-37C6B974EC0A}"/>
              </a:ext>
            </a:extLst>
          </p:cNvPr>
          <p:cNvSpPr>
            <a:spLocks noGrp="1"/>
          </p:cNvSpPr>
          <p:nvPr>
            <p:ph type="title"/>
          </p:nvPr>
        </p:nvSpPr>
        <p:spPr>
          <a:xfrm>
            <a:off x="435007" y="186431"/>
            <a:ext cx="11594236" cy="5885895"/>
          </a:xfrm>
        </p:spPr>
        <p:txBody>
          <a:bodyPr>
            <a:noAutofit/>
          </a:bodyPr>
          <a:lstStyle/>
          <a:p>
            <a:r>
              <a:rPr lang="en-US" sz="4800" b="1" i="0" u="sng" dirty="0">
                <a:solidFill>
                  <a:schemeClr val="tx1"/>
                </a:solidFill>
                <a:effectLst/>
                <a:latin typeface="Arial" panose="020B0604020202020204" pitchFamily="34" charset="0"/>
                <a:cs typeface="Arial" panose="020B0604020202020204" pitchFamily="34" charset="0"/>
              </a:rPr>
              <a:t>John 1:12-13</a:t>
            </a:r>
            <a:br>
              <a:rPr lang="en-US" sz="4800" b="1" i="0" u="sng" dirty="0">
                <a:solidFill>
                  <a:schemeClr val="tx1"/>
                </a:solidFill>
                <a:effectLst/>
                <a:latin typeface="Arial" panose="020B0604020202020204" pitchFamily="34" charset="0"/>
                <a:cs typeface="Arial" panose="020B0604020202020204" pitchFamily="34" charset="0"/>
              </a:rPr>
            </a:br>
            <a:r>
              <a:rPr lang="en-US" sz="4800" i="1" dirty="0">
                <a:solidFill>
                  <a:schemeClr val="tx1"/>
                </a:solidFill>
                <a:effectLst/>
                <a:latin typeface="Arial" panose="020B0604020202020204" pitchFamily="34" charset="0"/>
                <a:ea typeface="Calibri" panose="020F0502020204030204" pitchFamily="34" charset="0"/>
                <a:cs typeface="Arial" panose="020B0604020202020204" pitchFamily="34" charset="0"/>
              </a:rPr>
              <a:t>But as many as </a:t>
            </a:r>
            <a:r>
              <a:rPr lang="en-US" sz="4800" i="1" dirty="0">
                <a:solidFill>
                  <a:srgbClr val="FFC000"/>
                </a:solidFill>
                <a:effectLst/>
                <a:latin typeface="Arial" panose="020B0604020202020204" pitchFamily="34" charset="0"/>
                <a:ea typeface="Calibri" panose="020F0502020204030204" pitchFamily="34" charset="0"/>
                <a:cs typeface="Arial" panose="020B0604020202020204" pitchFamily="34" charset="0"/>
              </a:rPr>
              <a:t>received Him</a:t>
            </a:r>
            <a:r>
              <a:rPr lang="en-US" sz="4800" i="1" dirty="0">
                <a:solidFill>
                  <a:schemeClr val="tx1"/>
                </a:solidFill>
                <a:effectLst/>
                <a:latin typeface="Arial" panose="020B0604020202020204" pitchFamily="34" charset="0"/>
                <a:ea typeface="Calibri" panose="020F0502020204030204" pitchFamily="34" charset="0"/>
                <a:cs typeface="Arial" panose="020B0604020202020204" pitchFamily="34" charset="0"/>
              </a:rPr>
              <a:t>, to </a:t>
            </a:r>
            <a:r>
              <a:rPr lang="en-US" sz="4800" i="1" u="sng" dirty="0">
                <a:solidFill>
                  <a:schemeClr val="tx1"/>
                </a:solidFill>
                <a:effectLst/>
                <a:latin typeface="Arial" panose="020B0604020202020204" pitchFamily="34" charset="0"/>
                <a:ea typeface="Calibri" panose="020F0502020204030204" pitchFamily="34" charset="0"/>
                <a:cs typeface="Arial" panose="020B0604020202020204" pitchFamily="34" charset="0"/>
              </a:rPr>
              <a:t>them</a:t>
            </a:r>
            <a:r>
              <a:rPr lang="en-US" sz="4800" i="1" dirty="0">
                <a:solidFill>
                  <a:schemeClr val="tx1"/>
                </a:solidFill>
                <a:effectLst/>
                <a:latin typeface="Arial" panose="020B0604020202020204" pitchFamily="34" charset="0"/>
                <a:ea typeface="Calibri" panose="020F0502020204030204" pitchFamily="34" charset="0"/>
                <a:cs typeface="Arial" panose="020B0604020202020204" pitchFamily="34" charset="0"/>
              </a:rPr>
              <a:t> He gave the right to become children of God, to </a:t>
            </a:r>
            <a:r>
              <a:rPr lang="en-US" sz="4800" i="1" u="sng" dirty="0">
                <a:solidFill>
                  <a:schemeClr val="tx1"/>
                </a:solidFill>
                <a:effectLst/>
                <a:latin typeface="Arial" panose="020B0604020202020204" pitchFamily="34" charset="0"/>
                <a:ea typeface="Calibri" panose="020F0502020204030204" pitchFamily="34" charset="0"/>
                <a:cs typeface="Arial" panose="020B0604020202020204" pitchFamily="34" charset="0"/>
              </a:rPr>
              <a:t>those who believe in His name</a:t>
            </a:r>
            <a:r>
              <a:rPr lang="en-US" sz="4800" i="1"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4800" i="1" baseline="30000" dirty="0">
                <a:solidFill>
                  <a:schemeClr val="tx1"/>
                </a:solidFill>
                <a:effectLst/>
                <a:latin typeface="Arial" panose="020B0604020202020204" pitchFamily="34" charset="0"/>
                <a:ea typeface="Calibri" panose="020F0502020204030204" pitchFamily="34" charset="0"/>
                <a:cs typeface="Arial" panose="020B0604020202020204" pitchFamily="34" charset="0"/>
              </a:rPr>
              <a:t>13 </a:t>
            </a:r>
            <a:r>
              <a:rPr lang="en-US" sz="4800" i="1" dirty="0">
                <a:solidFill>
                  <a:schemeClr val="tx1"/>
                </a:solidFill>
                <a:effectLst/>
                <a:latin typeface="Arial" panose="020B0604020202020204" pitchFamily="34" charset="0"/>
                <a:ea typeface="Calibri" panose="020F0502020204030204" pitchFamily="34" charset="0"/>
                <a:cs typeface="Arial" panose="020B0604020202020204" pitchFamily="34" charset="0"/>
              </a:rPr>
              <a:t>who were </a:t>
            </a:r>
            <a:r>
              <a:rPr lang="en-US" sz="4800" i="1" dirty="0">
                <a:solidFill>
                  <a:srgbClr val="FFFF00"/>
                </a:solidFill>
                <a:effectLst/>
                <a:latin typeface="Arial" panose="020B0604020202020204" pitchFamily="34" charset="0"/>
                <a:ea typeface="Calibri" panose="020F0502020204030204" pitchFamily="34" charset="0"/>
                <a:cs typeface="Arial" panose="020B0604020202020204" pitchFamily="34" charset="0"/>
              </a:rPr>
              <a:t>born</a:t>
            </a:r>
            <a:r>
              <a:rPr lang="en-US" sz="4800" i="1" dirty="0">
                <a:solidFill>
                  <a:schemeClr val="tx1"/>
                </a:solidFill>
                <a:effectLst/>
                <a:latin typeface="Arial" panose="020B0604020202020204" pitchFamily="34" charset="0"/>
                <a:ea typeface="Calibri" panose="020F0502020204030204" pitchFamily="34" charset="0"/>
                <a:cs typeface="Arial" panose="020B0604020202020204" pitchFamily="34" charset="0"/>
              </a:rPr>
              <a:t>, not of blood, nor of the will of the flesh, nor of the will of man, but </a:t>
            </a:r>
            <a:r>
              <a:rPr lang="en-US" sz="4800" i="1" dirty="0">
                <a:solidFill>
                  <a:srgbClr val="FFFF00"/>
                </a:solidFill>
                <a:effectLst/>
                <a:latin typeface="Arial" panose="020B0604020202020204" pitchFamily="34" charset="0"/>
                <a:ea typeface="Calibri" panose="020F0502020204030204" pitchFamily="34" charset="0"/>
                <a:cs typeface="Arial" panose="020B0604020202020204" pitchFamily="34" charset="0"/>
              </a:rPr>
              <a:t>of God.</a:t>
            </a:r>
            <a:endParaRPr lang="en-US" sz="4800"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024598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B8B87-7008-C491-6B77-52456692B2E8}"/>
              </a:ext>
            </a:extLst>
          </p:cNvPr>
          <p:cNvSpPr>
            <a:spLocks noGrp="1"/>
          </p:cNvSpPr>
          <p:nvPr>
            <p:ph type="title"/>
          </p:nvPr>
        </p:nvSpPr>
        <p:spPr>
          <a:xfrm>
            <a:off x="204186" y="365125"/>
            <a:ext cx="11638626" cy="1325563"/>
          </a:xfrm>
        </p:spPr>
        <p:txBody>
          <a:bodyPr>
            <a:normAutofit fontScale="90000"/>
          </a:bodyPr>
          <a:lstStyle/>
          <a:p>
            <a:r>
              <a:rPr lang="en-US" dirty="0">
                <a:solidFill>
                  <a:srgbClr val="FFC000"/>
                </a:solidFill>
                <a:latin typeface="Arial" panose="020B0604020202020204" pitchFamily="34" charset="0"/>
                <a:cs typeface="Arial" panose="020B0604020202020204" pitchFamily="34" charset="0"/>
              </a:rPr>
              <a:t>Jesus’ dealings with resistant people teach us to…</a:t>
            </a:r>
          </a:p>
        </p:txBody>
      </p:sp>
      <p:sp>
        <p:nvSpPr>
          <p:cNvPr id="3" name="Content Placeholder 2">
            <a:extLst>
              <a:ext uri="{FF2B5EF4-FFF2-40B4-BE49-F238E27FC236}">
                <a16:creationId xmlns:a16="http://schemas.microsoft.com/office/drawing/2014/main" id="{2EAEBA57-71EF-18A6-C87D-AA5F5F372306}"/>
              </a:ext>
            </a:extLst>
          </p:cNvPr>
          <p:cNvSpPr>
            <a:spLocks noGrp="1"/>
          </p:cNvSpPr>
          <p:nvPr>
            <p:ph idx="1"/>
          </p:nvPr>
        </p:nvSpPr>
        <p:spPr>
          <a:xfrm>
            <a:off x="559293" y="1825625"/>
            <a:ext cx="11425561" cy="4351338"/>
          </a:xfrm>
        </p:spPr>
        <p:txBody>
          <a:bodyPr>
            <a:normAutofit/>
          </a:bodyPr>
          <a:lstStyle/>
          <a:p>
            <a:r>
              <a:rPr lang="en-US" sz="4000" dirty="0">
                <a:latin typeface="Arial" panose="020B0604020202020204" pitchFamily="34" charset="0"/>
                <a:cs typeface="Arial" panose="020B0604020202020204" pitchFamily="34" charset="0"/>
              </a:rPr>
              <a:t>trust the Holy Spirit to convict of sin, righteousness and judgment.</a:t>
            </a:r>
          </a:p>
          <a:p>
            <a:r>
              <a:rPr lang="en-US" sz="4000" dirty="0">
                <a:latin typeface="Arial" panose="020B0604020202020204" pitchFamily="34" charset="0"/>
                <a:cs typeface="Arial" panose="020B0604020202020204" pitchFamily="34" charset="0"/>
              </a:rPr>
              <a:t>be honest with people about what is at stake in rejecting Jesus.</a:t>
            </a:r>
          </a:p>
          <a:p>
            <a:r>
              <a:rPr lang="en-US" sz="4000" dirty="0">
                <a:latin typeface="Arial" panose="020B0604020202020204" pitchFamily="34" charset="0"/>
                <a:cs typeface="Arial" panose="020B0604020202020204" pitchFamily="34" charset="0"/>
              </a:rPr>
              <a:t>communicate that a saving relationship with God is all about Jesus Christ</a:t>
            </a:r>
            <a:r>
              <a:rPr lang="en-US" sz="36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9897246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92C6F-7B30-2A25-41D5-C1A1ED4F7F13}"/>
              </a:ext>
            </a:extLst>
          </p:cNvPr>
          <p:cNvSpPr>
            <a:spLocks noGrp="1"/>
          </p:cNvSpPr>
          <p:nvPr>
            <p:ph type="title"/>
          </p:nvPr>
        </p:nvSpPr>
        <p:spPr>
          <a:xfrm>
            <a:off x="346229" y="365125"/>
            <a:ext cx="11620869" cy="1325563"/>
          </a:xfrm>
        </p:spPr>
        <p:txBody>
          <a:bodyPr>
            <a:noAutofit/>
          </a:bodyPr>
          <a:lstStyle/>
          <a:p>
            <a:r>
              <a:rPr lang="en-US" dirty="0">
                <a:latin typeface="Arial" panose="020B0604020202020204" pitchFamily="34" charset="0"/>
                <a:cs typeface="Arial" panose="020B0604020202020204" pitchFamily="34" charset="0"/>
              </a:rPr>
              <a:t>A tool we have in sharing the Gospel:</a:t>
            </a:r>
          </a:p>
        </p:txBody>
      </p:sp>
      <p:sp>
        <p:nvSpPr>
          <p:cNvPr id="4" name="Title 1">
            <a:extLst>
              <a:ext uri="{FF2B5EF4-FFF2-40B4-BE49-F238E27FC236}">
                <a16:creationId xmlns:a16="http://schemas.microsoft.com/office/drawing/2014/main" id="{95B781AB-D5EA-4F7E-E37F-215CF1EBB049}"/>
              </a:ext>
            </a:extLst>
          </p:cNvPr>
          <p:cNvSpPr txBox="1">
            <a:spLocks/>
          </p:cNvSpPr>
          <p:nvPr/>
        </p:nvSpPr>
        <p:spPr>
          <a:xfrm>
            <a:off x="6489577" y="1377156"/>
            <a:ext cx="5702423"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r>
              <a:rPr lang="en-US" dirty="0">
                <a:latin typeface="Arial" panose="020B0604020202020204" pitchFamily="34" charset="0"/>
                <a:cs typeface="Arial" panose="020B0604020202020204" pitchFamily="34" charset="0"/>
              </a:rPr>
              <a:t>…our sinfulness.</a:t>
            </a:r>
          </a:p>
        </p:txBody>
      </p:sp>
    </p:spTree>
    <p:extLst>
      <p:ext uri="{BB962C8B-B14F-4D97-AF65-F5344CB8AC3E}">
        <p14:creationId xmlns:p14="http://schemas.microsoft.com/office/powerpoint/2010/main" val="26328420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The world's longest passenger plane is here - the Boeing 777X - Wingborn Ltd">
            <a:extLst>
              <a:ext uri="{FF2B5EF4-FFF2-40B4-BE49-F238E27FC236}">
                <a16:creationId xmlns:a16="http://schemas.microsoft.com/office/drawing/2014/main" id="{D7372163-B9B6-8AD1-F4A8-374DBF2134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75"/>
            <a:ext cx="12192000" cy="68262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A592C6F-7B30-2A25-41D5-C1A1ED4F7F13}"/>
              </a:ext>
            </a:extLst>
          </p:cNvPr>
          <p:cNvSpPr>
            <a:spLocks noGrp="1"/>
          </p:cNvSpPr>
          <p:nvPr>
            <p:ph type="title"/>
          </p:nvPr>
        </p:nvSpPr>
        <p:spPr>
          <a:xfrm>
            <a:off x="346229" y="365125"/>
            <a:ext cx="11620869" cy="1325563"/>
          </a:xfrm>
        </p:spPr>
        <p:txBody>
          <a:bodyPr>
            <a:noAutofit/>
          </a:bodyPr>
          <a:lstStyle/>
          <a:p>
            <a:r>
              <a:rPr lang="en-US" dirty="0">
                <a:latin typeface="Arial" panose="020B0604020202020204" pitchFamily="34" charset="0"/>
                <a:cs typeface="Arial" panose="020B0604020202020204" pitchFamily="34" charset="0"/>
              </a:rPr>
              <a:t>A tool we have in sharing the Gospel:</a:t>
            </a:r>
          </a:p>
        </p:txBody>
      </p:sp>
      <p:sp>
        <p:nvSpPr>
          <p:cNvPr id="4" name="Title 1">
            <a:extLst>
              <a:ext uri="{FF2B5EF4-FFF2-40B4-BE49-F238E27FC236}">
                <a16:creationId xmlns:a16="http://schemas.microsoft.com/office/drawing/2014/main" id="{95B781AB-D5EA-4F7E-E37F-215CF1EBB049}"/>
              </a:ext>
            </a:extLst>
          </p:cNvPr>
          <p:cNvSpPr txBox="1">
            <a:spLocks/>
          </p:cNvSpPr>
          <p:nvPr/>
        </p:nvSpPr>
        <p:spPr>
          <a:xfrm>
            <a:off x="6489577" y="1377156"/>
            <a:ext cx="5702423"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r>
              <a:rPr lang="en-US" dirty="0">
                <a:latin typeface="Arial" panose="020B0604020202020204" pitchFamily="34" charset="0"/>
                <a:cs typeface="Arial" panose="020B0604020202020204" pitchFamily="34" charset="0"/>
              </a:rPr>
              <a:t>…our sinfulness.</a:t>
            </a:r>
          </a:p>
        </p:txBody>
      </p:sp>
    </p:spTree>
    <p:extLst>
      <p:ext uri="{BB962C8B-B14F-4D97-AF65-F5344CB8AC3E}">
        <p14:creationId xmlns:p14="http://schemas.microsoft.com/office/powerpoint/2010/main" val="31708338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F6046-7118-8746-0255-30523344442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CF47110-77B1-A0A6-E066-60435822C513}"/>
              </a:ext>
            </a:extLst>
          </p:cNvPr>
          <p:cNvSpPr>
            <a:spLocks noGrp="1"/>
          </p:cNvSpPr>
          <p:nvPr>
            <p:ph idx="1"/>
          </p:nvPr>
        </p:nvSpPr>
        <p:spPr/>
        <p:txBody>
          <a:bodyPr/>
          <a:lstStyle/>
          <a:p>
            <a:endParaRPr lang="en-US"/>
          </a:p>
        </p:txBody>
      </p:sp>
      <p:pic>
        <p:nvPicPr>
          <p:cNvPr id="3074" name="Picture 2" descr="Christ Episcopal Church: Father Riley's homily for October 25, 2020">
            <a:extLst>
              <a:ext uri="{FF2B5EF4-FFF2-40B4-BE49-F238E27FC236}">
                <a16:creationId xmlns:a16="http://schemas.microsoft.com/office/drawing/2014/main" id="{3A7C43C2-2CC4-27AE-36A3-28CED170B605}"/>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0" y="0"/>
            <a:ext cx="1217509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871577F-7DBD-B878-CC7B-168F86EED003}"/>
              </a:ext>
            </a:extLst>
          </p:cNvPr>
          <p:cNvSpPr txBox="1"/>
          <p:nvPr/>
        </p:nvSpPr>
        <p:spPr>
          <a:xfrm>
            <a:off x="521208" y="1027906"/>
            <a:ext cx="11000232" cy="4247317"/>
          </a:xfrm>
          <a:prstGeom prst="rect">
            <a:avLst/>
          </a:prstGeom>
          <a:noFill/>
        </p:spPr>
        <p:txBody>
          <a:bodyPr wrap="square">
            <a:spAutoFit/>
          </a:bodyPr>
          <a:lstStyle/>
          <a:p>
            <a:pPr marL="685800" indent="-685800">
              <a:buFont typeface="Arial" panose="020B0604020202020204" pitchFamily="34" charset="0"/>
              <a:buChar char="•"/>
            </a:pPr>
            <a:r>
              <a:rPr lang="en-US" sz="5400" b="1" dirty="0">
                <a:effectLst/>
                <a:latin typeface="Arial" panose="020B0604020202020204" pitchFamily="34" charset="0"/>
                <a:ea typeface="Calibri" panose="020F0502020204030204" pitchFamily="34" charset="0"/>
                <a:cs typeface="Arial" panose="020B0604020202020204" pitchFamily="34" charset="0"/>
              </a:rPr>
              <a:t>Have you put your faith in Jesus Christ alone?</a:t>
            </a:r>
          </a:p>
          <a:p>
            <a:pPr marL="685800" indent="-685800">
              <a:buFont typeface="Arial" panose="020B0604020202020204" pitchFamily="34" charset="0"/>
              <a:buChar char="•"/>
            </a:pPr>
            <a:r>
              <a:rPr lang="en-US" sz="5400" b="1" dirty="0">
                <a:latin typeface="Arial" panose="020B0604020202020204" pitchFamily="34" charset="0"/>
                <a:cs typeface="Arial" panose="020B0604020202020204" pitchFamily="34" charset="0"/>
              </a:rPr>
              <a:t>Have you dedicated your life to sharing that reality with others?</a:t>
            </a:r>
            <a:endParaRPr lang="en-US" sz="5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1986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 Personal Encounter With God | Northstar Church">
            <a:extLst>
              <a:ext uri="{FF2B5EF4-FFF2-40B4-BE49-F238E27FC236}">
                <a16:creationId xmlns:a16="http://schemas.microsoft.com/office/drawing/2014/main" id="{1776A4AC-AF4D-18E8-A823-6B335BEE45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F4BBC4E-ED67-DB42-A240-F1AC4B38AE7F}"/>
              </a:ext>
            </a:extLst>
          </p:cNvPr>
          <p:cNvSpPr>
            <a:spLocks noGrp="1"/>
          </p:cNvSpPr>
          <p:nvPr>
            <p:ph type="title"/>
          </p:nvPr>
        </p:nvSpPr>
        <p:spPr>
          <a:xfrm>
            <a:off x="740546" y="880030"/>
            <a:ext cx="10515600" cy="1325563"/>
          </a:xfrm>
        </p:spPr>
        <p:txBody>
          <a:bodyPr/>
          <a:lstStyle/>
          <a:p>
            <a:pPr algn="ctr"/>
            <a:r>
              <a:rPr lang="en-US" dirty="0">
                <a:solidFill>
                  <a:schemeClr val="tx1"/>
                </a:solidFill>
                <a:latin typeface="Arial" panose="020B0604020202020204" pitchFamily="34" charset="0"/>
                <a:cs typeface="Arial" panose="020B0604020202020204" pitchFamily="34" charset="0"/>
              </a:rPr>
              <a:t>CHRIST ENCOUNTERS</a:t>
            </a:r>
          </a:p>
        </p:txBody>
      </p:sp>
    </p:spTree>
    <p:extLst>
      <p:ext uri="{BB962C8B-B14F-4D97-AF65-F5344CB8AC3E}">
        <p14:creationId xmlns:p14="http://schemas.microsoft.com/office/powerpoint/2010/main" val="6606853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711BF-920F-A46B-FB80-8583D9038620}"/>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11FEEB41-13A6-C9E5-55F2-6D800E7C6DE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9144000"/>
          </a:xfrm>
        </p:spPr>
      </p:pic>
    </p:spTree>
    <p:extLst>
      <p:ext uri="{BB962C8B-B14F-4D97-AF65-F5344CB8AC3E}">
        <p14:creationId xmlns:p14="http://schemas.microsoft.com/office/powerpoint/2010/main" val="29888588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F6046-7118-8746-0255-30523344442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CF47110-77B1-A0A6-E066-60435822C513}"/>
              </a:ext>
            </a:extLst>
          </p:cNvPr>
          <p:cNvSpPr>
            <a:spLocks noGrp="1"/>
          </p:cNvSpPr>
          <p:nvPr>
            <p:ph idx="1"/>
          </p:nvPr>
        </p:nvSpPr>
        <p:spPr/>
        <p:txBody>
          <a:bodyPr/>
          <a:lstStyle/>
          <a:p>
            <a:endParaRPr lang="en-US"/>
          </a:p>
        </p:txBody>
      </p:sp>
      <p:pic>
        <p:nvPicPr>
          <p:cNvPr id="3074" name="Picture 2" descr="Christ Episcopal Church: Father Riley's homily for October 25, 2020">
            <a:extLst>
              <a:ext uri="{FF2B5EF4-FFF2-40B4-BE49-F238E27FC236}">
                <a16:creationId xmlns:a16="http://schemas.microsoft.com/office/drawing/2014/main" id="{3A7C43C2-2CC4-27AE-36A3-28CED170B6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7509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27722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5EAF1-8A15-97CB-BE55-73CBB3B6B1CB}"/>
              </a:ext>
            </a:extLst>
          </p:cNvPr>
          <p:cNvSpPr>
            <a:spLocks noGrp="1"/>
          </p:cNvSpPr>
          <p:nvPr>
            <p:ph type="title"/>
          </p:nvPr>
        </p:nvSpPr>
        <p:spPr>
          <a:xfrm>
            <a:off x="838200" y="365125"/>
            <a:ext cx="10515600" cy="4917089"/>
          </a:xfrm>
        </p:spPr>
        <p:txBody>
          <a:bodyPr>
            <a:noAutofit/>
          </a:bodyPr>
          <a:lstStyle/>
          <a:p>
            <a:r>
              <a:rPr lang="en-US" sz="4800" b="1" u="sng" dirty="0">
                <a:effectLst/>
                <a:latin typeface="Arial" panose="020B0604020202020204" pitchFamily="34" charset="0"/>
                <a:ea typeface="Calibri" panose="020F0502020204030204" pitchFamily="34" charset="0"/>
                <a:cs typeface="Arial" panose="020B0604020202020204" pitchFamily="34" charset="0"/>
              </a:rPr>
              <a:t>John 15:20</a:t>
            </a:r>
            <a:br>
              <a:rPr lang="en-US" sz="4800" b="1" i="1" u="sng" dirty="0">
                <a:effectLst/>
                <a:latin typeface="Arial" panose="020B0604020202020204" pitchFamily="34" charset="0"/>
                <a:ea typeface="Calibri" panose="020F0502020204030204" pitchFamily="34" charset="0"/>
                <a:cs typeface="Arial" panose="020B0604020202020204" pitchFamily="34" charset="0"/>
              </a:rPr>
            </a:br>
            <a:r>
              <a:rPr lang="en-US" sz="4800" i="1" dirty="0">
                <a:effectLst/>
                <a:latin typeface="Arial" panose="020B0604020202020204" pitchFamily="34" charset="0"/>
                <a:ea typeface="Calibri" panose="020F0502020204030204" pitchFamily="34" charset="0"/>
                <a:cs typeface="Arial" panose="020B0604020202020204" pitchFamily="34" charset="0"/>
              </a:rPr>
              <a:t>“‘A servant is not greater than his master.’ If they persecuted me, they will persecute you also. If they obeyed my teaching, they will obey yours also.”</a:t>
            </a:r>
            <a:endParaRPr lang="en-US" sz="4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53185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2D03F-8128-4E5D-24ED-69B86FADADE7}"/>
              </a:ext>
            </a:extLst>
          </p:cNvPr>
          <p:cNvSpPr>
            <a:spLocks noGrp="1"/>
          </p:cNvSpPr>
          <p:nvPr>
            <p:ph type="title"/>
          </p:nvPr>
        </p:nvSpPr>
        <p:spPr>
          <a:xfrm>
            <a:off x="71021" y="365125"/>
            <a:ext cx="11967099" cy="1325563"/>
          </a:xfrm>
        </p:spPr>
        <p:txBody>
          <a:bodyPr>
            <a:noAutofit/>
          </a:bodyPr>
          <a:lstStyle/>
          <a:p>
            <a:pPr algn="ctr"/>
            <a:r>
              <a:rPr lang="en-US" sz="4800" i="1" dirty="0">
                <a:effectLst/>
                <a:latin typeface="Calibri" panose="020F0502020204030204" pitchFamily="34" charset="0"/>
                <a:ea typeface="Calibri" panose="020F0502020204030204" pitchFamily="34" charset="0"/>
                <a:cs typeface="Times New Roman" panose="02020603050405020304" pitchFamily="18" charset="0"/>
              </a:rPr>
              <a:t>“Father, forgive them </a:t>
            </a:r>
            <a:br>
              <a:rPr lang="en-US" sz="4800" i="1" dirty="0">
                <a:effectLst/>
                <a:latin typeface="Calibri" panose="020F0502020204030204" pitchFamily="34" charset="0"/>
                <a:ea typeface="Calibri" panose="020F0502020204030204" pitchFamily="34" charset="0"/>
                <a:cs typeface="Times New Roman" panose="02020603050405020304" pitchFamily="18" charset="0"/>
              </a:rPr>
            </a:br>
            <a:r>
              <a:rPr lang="en-US" sz="4800" i="1" dirty="0">
                <a:effectLst/>
                <a:latin typeface="Calibri" panose="020F0502020204030204" pitchFamily="34" charset="0"/>
                <a:ea typeface="Calibri" panose="020F0502020204030204" pitchFamily="34" charset="0"/>
                <a:cs typeface="Times New Roman" panose="02020603050405020304" pitchFamily="18" charset="0"/>
              </a:rPr>
              <a:t>for they don’t know what they are doing.” </a:t>
            </a:r>
            <a:br>
              <a:rPr lang="en-US" sz="4800" i="1" dirty="0">
                <a:effectLst/>
                <a:latin typeface="Calibri" panose="020F0502020204030204" pitchFamily="34" charset="0"/>
                <a:ea typeface="Calibri" panose="020F0502020204030204" pitchFamily="34" charset="0"/>
                <a:cs typeface="Times New Roman" panose="02020603050405020304" pitchFamily="18" charset="0"/>
              </a:rPr>
            </a:br>
            <a:r>
              <a:rPr lang="en-US" sz="4800" dirty="0">
                <a:effectLst/>
                <a:latin typeface="Calibri" panose="020F0502020204030204" pitchFamily="34" charset="0"/>
                <a:ea typeface="Calibri" panose="020F0502020204030204" pitchFamily="34" charset="0"/>
                <a:cs typeface="Times New Roman" panose="02020603050405020304" pitchFamily="18" charset="0"/>
              </a:rPr>
              <a:t>(Luke 23:34)</a:t>
            </a:r>
            <a:endParaRPr lang="en-US" sz="4800" dirty="0"/>
          </a:p>
        </p:txBody>
      </p:sp>
      <p:sp>
        <p:nvSpPr>
          <p:cNvPr id="3" name="Content Placeholder 2">
            <a:extLst>
              <a:ext uri="{FF2B5EF4-FFF2-40B4-BE49-F238E27FC236}">
                <a16:creationId xmlns:a16="http://schemas.microsoft.com/office/drawing/2014/main" id="{71ADBEC7-6CCA-58A8-8758-7E10D9F2772E}"/>
              </a:ext>
            </a:extLst>
          </p:cNvPr>
          <p:cNvSpPr>
            <a:spLocks noGrp="1"/>
          </p:cNvSpPr>
          <p:nvPr>
            <p:ph idx="1"/>
          </p:nvPr>
        </p:nvSpPr>
        <p:spPr/>
        <p:txBody>
          <a:bodyPr/>
          <a:lstStyle/>
          <a:p>
            <a:endParaRPr lang="en-US"/>
          </a:p>
        </p:txBody>
      </p:sp>
      <p:pic>
        <p:nvPicPr>
          <p:cNvPr id="4098" name="Picture 2" descr="The Death Of Jesus Christ On The Cross Is Historical - The Death Of Jesus Christ On The Cross Is ...">
            <a:extLst>
              <a:ext uri="{FF2B5EF4-FFF2-40B4-BE49-F238E27FC236}">
                <a16:creationId xmlns:a16="http://schemas.microsoft.com/office/drawing/2014/main" id="{79989BDA-3310-B3A4-A511-3F8995978F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2217199"/>
            <a:ext cx="6096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03228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443CF-777D-3368-E515-91EB7AB5ADD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9887C8E-4A13-0FBB-5BDF-614198FC10B2}"/>
              </a:ext>
            </a:extLst>
          </p:cNvPr>
          <p:cNvSpPr>
            <a:spLocks noGrp="1"/>
          </p:cNvSpPr>
          <p:nvPr>
            <p:ph idx="1"/>
          </p:nvPr>
        </p:nvSpPr>
        <p:spPr/>
        <p:txBody>
          <a:bodyPr/>
          <a:lstStyle/>
          <a:p>
            <a:endParaRPr lang="en-US"/>
          </a:p>
        </p:txBody>
      </p:sp>
      <p:pic>
        <p:nvPicPr>
          <p:cNvPr id="5122" name="Picture 2" descr="What is the Doctrine of Christ? | Book of Mormon Central">
            <a:extLst>
              <a:ext uri="{FF2B5EF4-FFF2-40B4-BE49-F238E27FC236}">
                <a16:creationId xmlns:a16="http://schemas.microsoft.com/office/drawing/2014/main" id="{48426124-9A7F-BFAA-4854-B2E397B781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7022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41539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D10C1-53F8-A48C-6D4D-8E238DA8649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15A28F1-0C3A-A5DC-2951-7AE4AAD38452}"/>
              </a:ext>
            </a:extLst>
          </p:cNvPr>
          <p:cNvSpPr>
            <a:spLocks noGrp="1"/>
          </p:cNvSpPr>
          <p:nvPr>
            <p:ph idx="1"/>
          </p:nvPr>
        </p:nvSpPr>
        <p:spPr/>
        <p:txBody>
          <a:bodyPr/>
          <a:lstStyle/>
          <a:p>
            <a:endParaRPr lang="en-US"/>
          </a:p>
        </p:txBody>
      </p:sp>
      <p:pic>
        <p:nvPicPr>
          <p:cNvPr id="6146" name="Picture 2" descr="Is Judas Iscariot in Heaven? - BearUrCross">
            <a:extLst>
              <a:ext uri="{FF2B5EF4-FFF2-40B4-BE49-F238E27FC236}">
                <a16:creationId xmlns:a16="http://schemas.microsoft.com/office/drawing/2014/main" id="{51559982-E07E-955F-4AA3-20843C8FA6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312535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4219003"/>
      </p:ext>
    </p:extLst>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docProps/app.xml><?xml version="1.0" encoding="utf-8"?>
<Properties xmlns="http://schemas.openxmlformats.org/officeDocument/2006/extended-properties" xmlns:vt="http://schemas.openxmlformats.org/officeDocument/2006/docPropsVTypes">
  <Template>Depth</Template>
  <TotalTime>2719</TotalTime>
  <Words>787</Words>
  <Application>Microsoft Office PowerPoint</Application>
  <PresentationFormat>Widescreen</PresentationFormat>
  <Paragraphs>40</Paragraphs>
  <Slides>28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Arial Black</vt:lpstr>
      <vt:lpstr>Calibri</vt:lpstr>
      <vt:lpstr>Corbel</vt:lpstr>
      <vt:lpstr>Depth</vt:lpstr>
      <vt:lpstr>ACTS 13 1  Now in the church at Antioch there were prophets and teachers: Barnabas, Simeon called Niger, Lucius of Cyrene, Manaen (who had been brought up with Herod the tetrarch) and Saul. 2 While they were worshiping the Lord and fasting, the Holy Spirit said, “Set apart for me Barnabas and Saul for the work to which I have called them.” 3 So after they had fasted and prayed, they placed their hands on them and sent them off.</vt:lpstr>
      <vt:lpstr>Papua  New Guinea</vt:lpstr>
      <vt:lpstr>CHRIST ENCOUNTERS</vt:lpstr>
      <vt:lpstr>PowerPoint Presentation</vt:lpstr>
      <vt:lpstr>PowerPoint Presentation</vt:lpstr>
      <vt:lpstr>John 15:20 “‘A servant is not greater than his master.’ If they persecuted me, they will persecute you also. If they obeyed my teaching, they will obey yours also.”</vt:lpstr>
      <vt:lpstr>“Father, forgive them  for they don’t know what they are doing.”  (Luke 23:34)</vt:lpstr>
      <vt:lpstr>PowerPoint Presentation</vt:lpstr>
      <vt:lpstr>PowerPoint Presentation</vt:lpstr>
      <vt:lpstr>Luke 7 29 (All the people, even the tax collectors, when they heard Jesus’ words, acknowledged that God’s way was right, because they had been baptized by John. 30 But the Pharisees and the experts in the law rejected God’s purpose for themselves, because they had not been baptized by John.)</vt:lpstr>
      <vt:lpstr>John 8 12 When Jesus spoke again to the people, he said, “I am the light of the world.  Whoever follows me will never walk in darkness, but will have the light of life.”</vt:lpstr>
      <vt:lpstr>John 8:24 I told you that you would die in your sins; if you do not believe that I am he, you will indeed die in your sins.”</vt:lpstr>
      <vt:lpstr>PowerPoint Presentation</vt:lpstr>
      <vt:lpstr>Things to help skeptics clarify:</vt:lpstr>
      <vt:lpstr>Things to help skeptics clarify:</vt:lpstr>
      <vt:lpstr>John 16:8 And when He [the Holy Spirit] has come, He will convict the world of sin, and of righteousness, and of judgment.          [NKJV]</vt:lpstr>
      <vt:lpstr>The cardinal rule of American culture:</vt:lpstr>
      <vt:lpstr>Apart from Jesus, we are slaves to sin.</vt:lpstr>
      <vt:lpstr>Apart from Jesus, we are slaves to sin.</vt:lpstr>
      <vt:lpstr>Apart from Jesus, we are slaves to sin.</vt:lpstr>
      <vt:lpstr>John 8:44 You belong to your father, the devil, and you want to carry out your father’s desires.</vt:lpstr>
      <vt:lpstr>PowerPoint Presentation</vt:lpstr>
      <vt:lpstr>PowerPoint Presentation</vt:lpstr>
      <vt:lpstr>John 1:12-13 But as many as received Him, to them He gave the right to become children of God, to those who believe in His name: 13 who were born, not of blood, nor of the will of the flesh, nor of the will of man, but of God.</vt:lpstr>
      <vt:lpstr>Jesus’ dealings with resistant people teach us to…</vt:lpstr>
      <vt:lpstr>A tool we have in sharing the Gospel:</vt:lpstr>
      <vt:lpstr>A tool we have in sharing the Gospel:</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ACTS 13 1  Now in the church at Antioch there were prophets and teachers: Barnabas, Simeon called Niger, Lucius of Cyrene, Manaen (who had been brought up with Herod the tetrarch) and Saul. 2 While they were worshiping the Lord and fasting, the Holy Spirit said, “Set apart for me Barnabas and Saul for the work to which I have called them.” 3 So after they had fasted and prayed, they placed their hands on them and sent them off.</dc:title>
  <dc:creator>John Repsold</dc:creator>
  <cp:lastModifiedBy>John Repsold</cp:lastModifiedBy>
  <cp:revision>8</cp:revision>
  <dcterms:created xsi:type="dcterms:W3CDTF">2022-11-18T17:23:23Z</dcterms:created>
  <dcterms:modified xsi:type="dcterms:W3CDTF">2022-11-20T14:45:44Z</dcterms:modified>
</cp:coreProperties>
</file>