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91" r:id="rId4"/>
    <p:sldId id="292" r:id="rId5"/>
    <p:sldId id="293" r:id="rId6"/>
    <p:sldId id="269"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4" r:id="rId24"/>
    <p:sldId id="310" r:id="rId25"/>
    <p:sldId id="311" r:id="rId26"/>
    <p:sldId id="312" r:id="rId27"/>
    <p:sldId id="3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707"/>
    <a:srgbClr val="F59393"/>
    <a:srgbClr val="F26E6E"/>
    <a:srgbClr val="B43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80" d="100"/>
          <a:sy n="80" d="100"/>
        </p:scale>
        <p:origin x="7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0A8E-F087-0DB1-81EA-E7813F81A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D69978-4DE3-FEC6-5F24-FD9BF86AE9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C55A9B-453D-84E8-AA66-E0E4A03E37F3}"/>
              </a:ext>
            </a:extLst>
          </p:cNvPr>
          <p:cNvSpPr>
            <a:spLocks noGrp="1"/>
          </p:cNvSpPr>
          <p:nvPr>
            <p:ph type="dt" sz="half" idx="10"/>
          </p:nvPr>
        </p:nvSpPr>
        <p:spPr/>
        <p:txBody>
          <a:bodyPr/>
          <a:lstStyle/>
          <a:p>
            <a:fld id="{BE086BBE-45C1-442C-AE7A-2125CCCCA383}" type="datetimeFigureOut">
              <a:rPr lang="en-US" smtClean="0"/>
              <a:t>11/5/2022</a:t>
            </a:fld>
            <a:endParaRPr lang="en-US"/>
          </a:p>
        </p:txBody>
      </p:sp>
      <p:sp>
        <p:nvSpPr>
          <p:cNvPr id="5" name="Footer Placeholder 4">
            <a:extLst>
              <a:ext uri="{FF2B5EF4-FFF2-40B4-BE49-F238E27FC236}">
                <a16:creationId xmlns:a16="http://schemas.microsoft.com/office/drawing/2014/main" id="{CBDB63DD-2ED9-317A-CF02-066BA31C1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CE388-054E-AD1B-6F70-581E3148A481}"/>
              </a:ext>
            </a:extLst>
          </p:cNvPr>
          <p:cNvSpPr>
            <a:spLocks noGrp="1"/>
          </p:cNvSpPr>
          <p:nvPr>
            <p:ph type="sldNum" sz="quarter" idx="12"/>
          </p:nvPr>
        </p:nvSpPr>
        <p:spPr/>
        <p:txBody>
          <a:bodyPr/>
          <a:lstStyle/>
          <a:p>
            <a:fld id="{DD1C8B76-E889-4544-A4A7-C49C81F467CE}" type="slidenum">
              <a:rPr lang="en-US" smtClean="0"/>
              <a:t>‹#›</a:t>
            </a:fld>
            <a:endParaRPr lang="en-US"/>
          </a:p>
        </p:txBody>
      </p:sp>
    </p:spTree>
    <p:extLst>
      <p:ext uri="{BB962C8B-B14F-4D97-AF65-F5344CB8AC3E}">
        <p14:creationId xmlns:p14="http://schemas.microsoft.com/office/powerpoint/2010/main" val="40318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AC39-0AA4-1E50-92B9-155447A38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53EB51-AA9A-23B5-C470-5D434DFF32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B90B8-5C65-9CB3-2934-463D8CC0217B}"/>
              </a:ext>
            </a:extLst>
          </p:cNvPr>
          <p:cNvSpPr>
            <a:spLocks noGrp="1"/>
          </p:cNvSpPr>
          <p:nvPr>
            <p:ph type="dt" sz="half" idx="10"/>
          </p:nvPr>
        </p:nvSpPr>
        <p:spPr/>
        <p:txBody>
          <a:bodyPr/>
          <a:lstStyle/>
          <a:p>
            <a:fld id="{BE086BBE-45C1-442C-AE7A-2125CCCCA383}" type="datetimeFigureOut">
              <a:rPr lang="en-US" smtClean="0"/>
              <a:t>11/5/2022</a:t>
            </a:fld>
            <a:endParaRPr lang="en-US"/>
          </a:p>
        </p:txBody>
      </p:sp>
      <p:sp>
        <p:nvSpPr>
          <p:cNvPr id="5" name="Footer Placeholder 4">
            <a:extLst>
              <a:ext uri="{FF2B5EF4-FFF2-40B4-BE49-F238E27FC236}">
                <a16:creationId xmlns:a16="http://schemas.microsoft.com/office/drawing/2014/main" id="{2991DE19-F3BA-AD05-DF61-17F15000C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9BA54-BEF2-FC32-2C89-7DE9FA789B64}"/>
              </a:ext>
            </a:extLst>
          </p:cNvPr>
          <p:cNvSpPr>
            <a:spLocks noGrp="1"/>
          </p:cNvSpPr>
          <p:nvPr>
            <p:ph type="sldNum" sz="quarter" idx="12"/>
          </p:nvPr>
        </p:nvSpPr>
        <p:spPr/>
        <p:txBody>
          <a:bodyPr/>
          <a:lstStyle/>
          <a:p>
            <a:fld id="{DD1C8B76-E889-4544-A4A7-C49C81F467CE}" type="slidenum">
              <a:rPr lang="en-US" smtClean="0"/>
              <a:t>‹#›</a:t>
            </a:fld>
            <a:endParaRPr lang="en-US"/>
          </a:p>
        </p:txBody>
      </p:sp>
    </p:spTree>
    <p:extLst>
      <p:ext uri="{BB962C8B-B14F-4D97-AF65-F5344CB8AC3E}">
        <p14:creationId xmlns:p14="http://schemas.microsoft.com/office/powerpoint/2010/main" val="258273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AD7F72-3F05-BCE5-A1C5-B271673466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2A768-68DE-BA1B-D36B-1D71A2A940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48EF6-BDAD-BDB3-A883-E5652793F273}"/>
              </a:ext>
            </a:extLst>
          </p:cNvPr>
          <p:cNvSpPr>
            <a:spLocks noGrp="1"/>
          </p:cNvSpPr>
          <p:nvPr>
            <p:ph type="dt" sz="half" idx="10"/>
          </p:nvPr>
        </p:nvSpPr>
        <p:spPr/>
        <p:txBody>
          <a:bodyPr/>
          <a:lstStyle/>
          <a:p>
            <a:fld id="{BE086BBE-45C1-442C-AE7A-2125CCCCA383}" type="datetimeFigureOut">
              <a:rPr lang="en-US" smtClean="0"/>
              <a:t>11/5/2022</a:t>
            </a:fld>
            <a:endParaRPr lang="en-US"/>
          </a:p>
        </p:txBody>
      </p:sp>
      <p:sp>
        <p:nvSpPr>
          <p:cNvPr id="5" name="Footer Placeholder 4">
            <a:extLst>
              <a:ext uri="{FF2B5EF4-FFF2-40B4-BE49-F238E27FC236}">
                <a16:creationId xmlns:a16="http://schemas.microsoft.com/office/drawing/2014/main" id="{9D71B698-BE62-345D-D2AB-F4B9AD375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97C05-2F71-B554-BDBA-BF4C1856AFB1}"/>
              </a:ext>
            </a:extLst>
          </p:cNvPr>
          <p:cNvSpPr>
            <a:spLocks noGrp="1"/>
          </p:cNvSpPr>
          <p:nvPr>
            <p:ph type="sldNum" sz="quarter" idx="12"/>
          </p:nvPr>
        </p:nvSpPr>
        <p:spPr/>
        <p:txBody>
          <a:bodyPr/>
          <a:lstStyle/>
          <a:p>
            <a:fld id="{DD1C8B76-E889-4544-A4A7-C49C81F467CE}" type="slidenum">
              <a:rPr lang="en-US" smtClean="0"/>
              <a:t>‹#›</a:t>
            </a:fld>
            <a:endParaRPr lang="en-US"/>
          </a:p>
        </p:txBody>
      </p:sp>
    </p:spTree>
    <p:extLst>
      <p:ext uri="{BB962C8B-B14F-4D97-AF65-F5344CB8AC3E}">
        <p14:creationId xmlns:p14="http://schemas.microsoft.com/office/powerpoint/2010/main" val="340326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2421-918B-2B3A-D1AF-97579276B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588CE-CD1B-76B6-FD1C-44DA93395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E11AC-328E-B452-B7AD-1481C3D16A84}"/>
              </a:ext>
            </a:extLst>
          </p:cNvPr>
          <p:cNvSpPr>
            <a:spLocks noGrp="1"/>
          </p:cNvSpPr>
          <p:nvPr>
            <p:ph type="dt" sz="half" idx="10"/>
          </p:nvPr>
        </p:nvSpPr>
        <p:spPr/>
        <p:txBody>
          <a:bodyPr/>
          <a:lstStyle/>
          <a:p>
            <a:fld id="{BE086BBE-45C1-442C-AE7A-2125CCCCA383}" type="datetimeFigureOut">
              <a:rPr lang="en-US" smtClean="0"/>
              <a:t>11/5/2022</a:t>
            </a:fld>
            <a:endParaRPr lang="en-US"/>
          </a:p>
        </p:txBody>
      </p:sp>
      <p:sp>
        <p:nvSpPr>
          <p:cNvPr id="5" name="Footer Placeholder 4">
            <a:extLst>
              <a:ext uri="{FF2B5EF4-FFF2-40B4-BE49-F238E27FC236}">
                <a16:creationId xmlns:a16="http://schemas.microsoft.com/office/drawing/2014/main" id="{A9850D36-DF96-3939-5B8B-A20D0F887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AAC4B-3D9C-3F7D-2EB5-4D1815BC3895}"/>
              </a:ext>
            </a:extLst>
          </p:cNvPr>
          <p:cNvSpPr>
            <a:spLocks noGrp="1"/>
          </p:cNvSpPr>
          <p:nvPr>
            <p:ph type="sldNum" sz="quarter" idx="12"/>
          </p:nvPr>
        </p:nvSpPr>
        <p:spPr/>
        <p:txBody>
          <a:bodyPr/>
          <a:lstStyle/>
          <a:p>
            <a:fld id="{DD1C8B76-E889-4544-A4A7-C49C81F467CE}" type="slidenum">
              <a:rPr lang="en-US" smtClean="0"/>
              <a:t>‹#›</a:t>
            </a:fld>
            <a:endParaRPr lang="en-US"/>
          </a:p>
        </p:txBody>
      </p:sp>
    </p:spTree>
    <p:extLst>
      <p:ext uri="{BB962C8B-B14F-4D97-AF65-F5344CB8AC3E}">
        <p14:creationId xmlns:p14="http://schemas.microsoft.com/office/powerpoint/2010/main" val="198392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EF190-15FC-71D1-4B22-9E2A965B2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4678CF-E88A-D74A-BBE0-1A9F4FFBE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B2E169-61DE-9018-4EAB-AB8F1E12AA91}"/>
              </a:ext>
            </a:extLst>
          </p:cNvPr>
          <p:cNvSpPr>
            <a:spLocks noGrp="1"/>
          </p:cNvSpPr>
          <p:nvPr>
            <p:ph type="dt" sz="half" idx="10"/>
          </p:nvPr>
        </p:nvSpPr>
        <p:spPr/>
        <p:txBody>
          <a:bodyPr/>
          <a:lstStyle/>
          <a:p>
            <a:fld id="{BE086BBE-45C1-442C-AE7A-2125CCCCA383}" type="datetimeFigureOut">
              <a:rPr lang="en-US" smtClean="0"/>
              <a:t>11/5/2022</a:t>
            </a:fld>
            <a:endParaRPr lang="en-US"/>
          </a:p>
        </p:txBody>
      </p:sp>
      <p:sp>
        <p:nvSpPr>
          <p:cNvPr id="5" name="Footer Placeholder 4">
            <a:extLst>
              <a:ext uri="{FF2B5EF4-FFF2-40B4-BE49-F238E27FC236}">
                <a16:creationId xmlns:a16="http://schemas.microsoft.com/office/drawing/2014/main" id="{AB5EEFE8-274C-1DF2-9832-7198442E3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02532-4B02-F332-C42C-08E7EA72A223}"/>
              </a:ext>
            </a:extLst>
          </p:cNvPr>
          <p:cNvSpPr>
            <a:spLocks noGrp="1"/>
          </p:cNvSpPr>
          <p:nvPr>
            <p:ph type="sldNum" sz="quarter" idx="12"/>
          </p:nvPr>
        </p:nvSpPr>
        <p:spPr/>
        <p:txBody>
          <a:bodyPr/>
          <a:lstStyle/>
          <a:p>
            <a:fld id="{DD1C8B76-E889-4544-A4A7-C49C81F467CE}" type="slidenum">
              <a:rPr lang="en-US" smtClean="0"/>
              <a:t>‹#›</a:t>
            </a:fld>
            <a:endParaRPr lang="en-US"/>
          </a:p>
        </p:txBody>
      </p:sp>
    </p:spTree>
    <p:extLst>
      <p:ext uri="{BB962C8B-B14F-4D97-AF65-F5344CB8AC3E}">
        <p14:creationId xmlns:p14="http://schemas.microsoft.com/office/powerpoint/2010/main" val="252033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7B76-8858-EB3B-3BA9-22EE2D0DF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EF9E4B-6EE1-BCD5-F873-FDB2196445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C19D69-E368-25B3-B1A3-1F2AA6589A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9074AD-2FF0-A699-E3D2-49E35471E7DF}"/>
              </a:ext>
            </a:extLst>
          </p:cNvPr>
          <p:cNvSpPr>
            <a:spLocks noGrp="1"/>
          </p:cNvSpPr>
          <p:nvPr>
            <p:ph type="dt" sz="half" idx="10"/>
          </p:nvPr>
        </p:nvSpPr>
        <p:spPr/>
        <p:txBody>
          <a:bodyPr/>
          <a:lstStyle/>
          <a:p>
            <a:fld id="{BE086BBE-45C1-442C-AE7A-2125CCCCA383}" type="datetimeFigureOut">
              <a:rPr lang="en-US" smtClean="0"/>
              <a:t>11/5/2022</a:t>
            </a:fld>
            <a:endParaRPr lang="en-US"/>
          </a:p>
        </p:txBody>
      </p:sp>
      <p:sp>
        <p:nvSpPr>
          <p:cNvPr id="6" name="Footer Placeholder 5">
            <a:extLst>
              <a:ext uri="{FF2B5EF4-FFF2-40B4-BE49-F238E27FC236}">
                <a16:creationId xmlns:a16="http://schemas.microsoft.com/office/drawing/2014/main" id="{7CEE3F1F-86E8-3AF2-F49C-B93315CD76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B8773-7AAE-2FDB-C644-F69AC3126A35}"/>
              </a:ext>
            </a:extLst>
          </p:cNvPr>
          <p:cNvSpPr>
            <a:spLocks noGrp="1"/>
          </p:cNvSpPr>
          <p:nvPr>
            <p:ph type="sldNum" sz="quarter" idx="12"/>
          </p:nvPr>
        </p:nvSpPr>
        <p:spPr/>
        <p:txBody>
          <a:bodyPr/>
          <a:lstStyle/>
          <a:p>
            <a:fld id="{DD1C8B76-E889-4544-A4A7-C49C81F467CE}" type="slidenum">
              <a:rPr lang="en-US" smtClean="0"/>
              <a:t>‹#›</a:t>
            </a:fld>
            <a:endParaRPr lang="en-US"/>
          </a:p>
        </p:txBody>
      </p:sp>
    </p:spTree>
    <p:extLst>
      <p:ext uri="{BB962C8B-B14F-4D97-AF65-F5344CB8AC3E}">
        <p14:creationId xmlns:p14="http://schemas.microsoft.com/office/powerpoint/2010/main" val="325521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BCD6-2F99-0D7A-EAEE-6F40777B1B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633F7C-5768-CF4C-78C6-56032E6AA9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E7F0FA-A331-C3FB-C343-5B93E3B77D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C42D7E-FD65-4305-C2E4-050680FEC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0C2248-7D7C-330B-63CC-CE0662E472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00E5CB-4337-820D-C547-8DE71CFF057D}"/>
              </a:ext>
            </a:extLst>
          </p:cNvPr>
          <p:cNvSpPr>
            <a:spLocks noGrp="1"/>
          </p:cNvSpPr>
          <p:nvPr>
            <p:ph type="dt" sz="half" idx="10"/>
          </p:nvPr>
        </p:nvSpPr>
        <p:spPr/>
        <p:txBody>
          <a:bodyPr/>
          <a:lstStyle/>
          <a:p>
            <a:fld id="{BE086BBE-45C1-442C-AE7A-2125CCCCA383}" type="datetimeFigureOut">
              <a:rPr lang="en-US" smtClean="0"/>
              <a:t>11/5/2022</a:t>
            </a:fld>
            <a:endParaRPr lang="en-US"/>
          </a:p>
        </p:txBody>
      </p:sp>
      <p:sp>
        <p:nvSpPr>
          <p:cNvPr id="8" name="Footer Placeholder 7">
            <a:extLst>
              <a:ext uri="{FF2B5EF4-FFF2-40B4-BE49-F238E27FC236}">
                <a16:creationId xmlns:a16="http://schemas.microsoft.com/office/drawing/2014/main" id="{1FCE35AC-6F68-8768-4679-6B704906F8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BAAC73-B635-4736-7180-B11FCCC483F2}"/>
              </a:ext>
            </a:extLst>
          </p:cNvPr>
          <p:cNvSpPr>
            <a:spLocks noGrp="1"/>
          </p:cNvSpPr>
          <p:nvPr>
            <p:ph type="sldNum" sz="quarter" idx="12"/>
          </p:nvPr>
        </p:nvSpPr>
        <p:spPr/>
        <p:txBody>
          <a:bodyPr/>
          <a:lstStyle/>
          <a:p>
            <a:fld id="{DD1C8B76-E889-4544-A4A7-C49C81F467CE}" type="slidenum">
              <a:rPr lang="en-US" smtClean="0"/>
              <a:t>‹#›</a:t>
            </a:fld>
            <a:endParaRPr lang="en-US"/>
          </a:p>
        </p:txBody>
      </p:sp>
    </p:spTree>
    <p:extLst>
      <p:ext uri="{BB962C8B-B14F-4D97-AF65-F5344CB8AC3E}">
        <p14:creationId xmlns:p14="http://schemas.microsoft.com/office/powerpoint/2010/main" val="226469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8C21-F3BB-08DA-3D1A-C85C0DD470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A415FA-D524-FB55-C887-DB6BF7F368A7}"/>
              </a:ext>
            </a:extLst>
          </p:cNvPr>
          <p:cNvSpPr>
            <a:spLocks noGrp="1"/>
          </p:cNvSpPr>
          <p:nvPr>
            <p:ph type="dt" sz="half" idx="10"/>
          </p:nvPr>
        </p:nvSpPr>
        <p:spPr/>
        <p:txBody>
          <a:bodyPr/>
          <a:lstStyle/>
          <a:p>
            <a:fld id="{BE086BBE-45C1-442C-AE7A-2125CCCCA383}" type="datetimeFigureOut">
              <a:rPr lang="en-US" smtClean="0"/>
              <a:t>11/5/2022</a:t>
            </a:fld>
            <a:endParaRPr lang="en-US"/>
          </a:p>
        </p:txBody>
      </p:sp>
      <p:sp>
        <p:nvSpPr>
          <p:cNvPr id="4" name="Footer Placeholder 3">
            <a:extLst>
              <a:ext uri="{FF2B5EF4-FFF2-40B4-BE49-F238E27FC236}">
                <a16:creationId xmlns:a16="http://schemas.microsoft.com/office/drawing/2014/main" id="{E7D8E509-480B-74C6-2461-B54E9BED3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496E3E-9A1A-6A74-0582-B9D8A4F8527B}"/>
              </a:ext>
            </a:extLst>
          </p:cNvPr>
          <p:cNvSpPr>
            <a:spLocks noGrp="1"/>
          </p:cNvSpPr>
          <p:nvPr>
            <p:ph type="sldNum" sz="quarter" idx="12"/>
          </p:nvPr>
        </p:nvSpPr>
        <p:spPr/>
        <p:txBody>
          <a:bodyPr/>
          <a:lstStyle/>
          <a:p>
            <a:fld id="{DD1C8B76-E889-4544-A4A7-C49C81F467CE}" type="slidenum">
              <a:rPr lang="en-US" smtClean="0"/>
              <a:t>‹#›</a:t>
            </a:fld>
            <a:endParaRPr lang="en-US"/>
          </a:p>
        </p:txBody>
      </p:sp>
    </p:spTree>
    <p:extLst>
      <p:ext uri="{BB962C8B-B14F-4D97-AF65-F5344CB8AC3E}">
        <p14:creationId xmlns:p14="http://schemas.microsoft.com/office/powerpoint/2010/main" val="176116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D6C9-3E7B-5353-47D2-535813127938}"/>
              </a:ext>
            </a:extLst>
          </p:cNvPr>
          <p:cNvSpPr>
            <a:spLocks noGrp="1"/>
          </p:cNvSpPr>
          <p:nvPr>
            <p:ph type="dt" sz="half" idx="10"/>
          </p:nvPr>
        </p:nvSpPr>
        <p:spPr/>
        <p:txBody>
          <a:bodyPr/>
          <a:lstStyle/>
          <a:p>
            <a:fld id="{BE086BBE-45C1-442C-AE7A-2125CCCCA383}" type="datetimeFigureOut">
              <a:rPr lang="en-US" smtClean="0"/>
              <a:t>11/5/2022</a:t>
            </a:fld>
            <a:endParaRPr lang="en-US"/>
          </a:p>
        </p:txBody>
      </p:sp>
      <p:sp>
        <p:nvSpPr>
          <p:cNvPr id="3" name="Footer Placeholder 2">
            <a:extLst>
              <a:ext uri="{FF2B5EF4-FFF2-40B4-BE49-F238E27FC236}">
                <a16:creationId xmlns:a16="http://schemas.microsoft.com/office/drawing/2014/main" id="{4B46E7F0-6058-1F51-A930-78A48190D9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C5D709-DBE8-00D5-80A6-D65EBF199117}"/>
              </a:ext>
            </a:extLst>
          </p:cNvPr>
          <p:cNvSpPr>
            <a:spLocks noGrp="1"/>
          </p:cNvSpPr>
          <p:nvPr>
            <p:ph type="sldNum" sz="quarter" idx="12"/>
          </p:nvPr>
        </p:nvSpPr>
        <p:spPr/>
        <p:txBody>
          <a:bodyPr/>
          <a:lstStyle/>
          <a:p>
            <a:fld id="{DD1C8B76-E889-4544-A4A7-C49C81F467CE}" type="slidenum">
              <a:rPr lang="en-US" smtClean="0"/>
              <a:t>‹#›</a:t>
            </a:fld>
            <a:endParaRPr lang="en-US"/>
          </a:p>
        </p:txBody>
      </p:sp>
    </p:spTree>
    <p:extLst>
      <p:ext uri="{BB962C8B-B14F-4D97-AF65-F5344CB8AC3E}">
        <p14:creationId xmlns:p14="http://schemas.microsoft.com/office/powerpoint/2010/main" val="336546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A425-FAD3-C13E-0918-D3C697F3F1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E8C871-2FEE-E1D9-76B0-10384D27F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DA88A-0D96-7516-91BA-A58ECFDA0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9AA108-2AB7-24C3-764E-B0440A3398A2}"/>
              </a:ext>
            </a:extLst>
          </p:cNvPr>
          <p:cNvSpPr>
            <a:spLocks noGrp="1"/>
          </p:cNvSpPr>
          <p:nvPr>
            <p:ph type="dt" sz="half" idx="10"/>
          </p:nvPr>
        </p:nvSpPr>
        <p:spPr/>
        <p:txBody>
          <a:bodyPr/>
          <a:lstStyle/>
          <a:p>
            <a:fld id="{BE086BBE-45C1-442C-AE7A-2125CCCCA383}" type="datetimeFigureOut">
              <a:rPr lang="en-US" smtClean="0"/>
              <a:t>11/5/2022</a:t>
            </a:fld>
            <a:endParaRPr lang="en-US"/>
          </a:p>
        </p:txBody>
      </p:sp>
      <p:sp>
        <p:nvSpPr>
          <p:cNvPr id="6" name="Footer Placeholder 5">
            <a:extLst>
              <a:ext uri="{FF2B5EF4-FFF2-40B4-BE49-F238E27FC236}">
                <a16:creationId xmlns:a16="http://schemas.microsoft.com/office/drawing/2014/main" id="{6266473A-ED87-9467-3D36-82A028417B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1CE5-906A-7147-168C-00B6B5C40139}"/>
              </a:ext>
            </a:extLst>
          </p:cNvPr>
          <p:cNvSpPr>
            <a:spLocks noGrp="1"/>
          </p:cNvSpPr>
          <p:nvPr>
            <p:ph type="sldNum" sz="quarter" idx="12"/>
          </p:nvPr>
        </p:nvSpPr>
        <p:spPr/>
        <p:txBody>
          <a:bodyPr/>
          <a:lstStyle/>
          <a:p>
            <a:fld id="{DD1C8B76-E889-4544-A4A7-C49C81F467CE}" type="slidenum">
              <a:rPr lang="en-US" smtClean="0"/>
              <a:t>‹#›</a:t>
            </a:fld>
            <a:endParaRPr lang="en-US"/>
          </a:p>
        </p:txBody>
      </p:sp>
    </p:spTree>
    <p:extLst>
      <p:ext uri="{BB962C8B-B14F-4D97-AF65-F5344CB8AC3E}">
        <p14:creationId xmlns:p14="http://schemas.microsoft.com/office/powerpoint/2010/main" val="4681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6DF5-1F04-A5F5-EAE8-759EB5392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90D64F-5265-0B26-F992-C9A3066728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B49B11-BC12-B495-72EA-ECB50E180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2D018-283A-7BA3-72A0-1B20EC6DB216}"/>
              </a:ext>
            </a:extLst>
          </p:cNvPr>
          <p:cNvSpPr>
            <a:spLocks noGrp="1"/>
          </p:cNvSpPr>
          <p:nvPr>
            <p:ph type="dt" sz="half" idx="10"/>
          </p:nvPr>
        </p:nvSpPr>
        <p:spPr/>
        <p:txBody>
          <a:bodyPr/>
          <a:lstStyle/>
          <a:p>
            <a:fld id="{BE086BBE-45C1-442C-AE7A-2125CCCCA383}" type="datetimeFigureOut">
              <a:rPr lang="en-US" smtClean="0"/>
              <a:t>11/5/2022</a:t>
            </a:fld>
            <a:endParaRPr lang="en-US"/>
          </a:p>
        </p:txBody>
      </p:sp>
      <p:sp>
        <p:nvSpPr>
          <p:cNvPr id="6" name="Footer Placeholder 5">
            <a:extLst>
              <a:ext uri="{FF2B5EF4-FFF2-40B4-BE49-F238E27FC236}">
                <a16:creationId xmlns:a16="http://schemas.microsoft.com/office/drawing/2014/main" id="{0F89A6DE-1699-4C10-C84F-41E17D933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E16787-CDE8-0F1E-29A2-FC011AC68260}"/>
              </a:ext>
            </a:extLst>
          </p:cNvPr>
          <p:cNvSpPr>
            <a:spLocks noGrp="1"/>
          </p:cNvSpPr>
          <p:nvPr>
            <p:ph type="sldNum" sz="quarter" idx="12"/>
          </p:nvPr>
        </p:nvSpPr>
        <p:spPr/>
        <p:txBody>
          <a:bodyPr/>
          <a:lstStyle/>
          <a:p>
            <a:fld id="{DD1C8B76-E889-4544-A4A7-C49C81F467CE}" type="slidenum">
              <a:rPr lang="en-US" smtClean="0"/>
              <a:t>‹#›</a:t>
            </a:fld>
            <a:endParaRPr lang="en-US"/>
          </a:p>
        </p:txBody>
      </p:sp>
    </p:spTree>
    <p:extLst>
      <p:ext uri="{BB962C8B-B14F-4D97-AF65-F5344CB8AC3E}">
        <p14:creationId xmlns:p14="http://schemas.microsoft.com/office/powerpoint/2010/main" val="25928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B2DCDA-F026-BAE8-94F1-29BBFB5A7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08EF70-F2DC-9B1C-3114-1926981AD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C0D2D-3B06-F5FF-B08D-53FCE6D18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86BBE-45C1-442C-AE7A-2125CCCCA383}" type="datetimeFigureOut">
              <a:rPr lang="en-US" smtClean="0"/>
              <a:t>11/5/2022</a:t>
            </a:fld>
            <a:endParaRPr lang="en-US"/>
          </a:p>
        </p:txBody>
      </p:sp>
      <p:sp>
        <p:nvSpPr>
          <p:cNvPr id="5" name="Footer Placeholder 4">
            <a:extLst>
              <a:ext uri="{FF2B5EF4-FFF2-40B4-BE49-F238E27FC236}">
                <a16:creationId xmlns:a16="http://schemas.microsoft.com/office/drawing/2014/main" id="{EC9C47D0-1AE7-152F-1EDE-E29F0F0123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A8F065-419D-FD7C-027C-E5E7B29BA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8B76-E889-4544-A4A7-C49C81F467CE}" type="slidenum">
              <a:rPr lang="en-US" smtClean="0"/>
              <a:t>‹#›</a:t>
            </a:fld>
            <a:endParaRPr lang="en-US"/>
          </a:p>
        </p:txBody>
      </p:sp>
    </p:spTree>
    <p:extLst>
      <p:ext uri="{BB962C8B-B14F-4D97-AF65-F5344CB8AC3E}">
        <p14:creationId xmlns:p14="http://schemas.microsoft.com/office/powerpoint/2010/main" val="2351545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178828-5722-A20A-1ACF-0E5CB3122F22}"/>
              </a:ext>
            </a:extLst>
          </p:cNvPr>
          <p:cNvSpPr>
            <a:spLocks noGrp="1"/>
          </p:cNvSpPr>
          <p:nvPr>
            <p:ph type="subTitle" idx="1"/>
          </p:nvPr>
        </p:nvSpPr>
        <p:spPr>
          <a:xfrm>
            <a:off x="80026" y="1042902"/>
            <a:ext cx="3355953" cy="1445175"/>
          </a:xfrm>
        </p:spPr>
        <p:txBody>
          <a:bodyPr>
            <a:normAutofit fontScale="92500" lnSpcReduction="10000"/>
          </a:bodyPr>
          <a:lstStyle/>
          <a:p>
            <a:r>
              <a:rPr lang="en-US" sz="3200" dirty="0">
                <a:solidFill>
                  <a:schemeClr val="bg1"/>
                </a:solidFill>
                <a:latin typeface="Yu Mincho" panose="020B0400000000000000" pitchFamily="18" charset="-128"/>
                <a:ea typeface="Yu Mincho" panose="020B0400000000000000" pitchFamily="18" charset="-128"/>
              </a:rPr>
              <a:t>Series:</a:t>
            </a:r>
          </a:p>
          <a:p>
            <a:r>
              <a:rPr lang="en-US" sz="3200" i="1" dirty="0">
                <a:solidFill>
                  <a:schemeClr val="bg1"/>
                </a:solidFill>
                <a:latin typeface="Yu Mincho" panose="020B0400000000000000" pitchFamily="18" charset="-128"/>
                <a:ea typeface="Yu Mincho" panose="020B0400000000000000" pitchFamily="18" charset="-128"/>
              </a:rPr>
              <a:t>Christ Encounters</a:t>
            </a:r>
          </a:p>
          <a:p>
            <a:r>
              <a:rPr lang="en-US" sz="3000" i="1" dirty="0">
                <a:solidFill>
                  <a:schemeClr val="bg1"/>
                </a:solidFill>
                <a:latin typeface="Yu Mincho" panose="020B0400000000000000" pitchFamily="18" charset="-128"/>
                <a:ea typeface="Yu Mincho" panose="020B0400000000000000" pitchFamily="18" charset="-128"/>
              </a:rPr>
              <a:t> in the Gospels</a:t>
            </a:r>
          </a:p>
        </p:txBody>
      </p:sp>
      <p:sp>
        <p:nvSpPr>
          <p:cNvPr id="4" name="Subtitle 2">
            <a:extLst>
              <a:ext uri="{FF2B5EF4-FFF2-40B4-BE49-F238E27FC236}">
                <a16:creationId xmlns:a16="http://schemas.microsoft.com/office/drawing/2014/main" id="{EB36A000-A820-E47E-21A0-EC408916CA93}"/>
              </a:ext>
            </a:extLst>
          </p:cNvPr>
          <p:cNvSpPr txBox="1">
            <a:spLocks/>
          </p:cNvSpPr>
          <p:nvPr/>
        </p:nvSpPr>
        <p:spPr>
          <a:xfrm>
            <a:off x="0" y="3288164"/>
            <a:ext cx="3355953" cy="10817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bg1"/>
                </a:solidFill>
                <a:latin typeface="Yu Mincho Demibold" panose="02020600000000000000" pitchFamily="18" charset="-128"/>
                <a:ea typeface="Yu Mincho Demibold" panose="02020600000000000000" pitchFamily="18" charset="-128"/>
              </a:rPr>
              <a:t>John 11</a:t>
            </a:r>
          </a:p>
        </p:txBody>
      </p:sp>
      <p:sp>
        <p:nvSpPr>
          <p:cNvPr id="5" name="Subtitle 2">
            <a:extLst>
              <a:ext uri="{FF2B5EF4-FFF2-40B4-BE49-F238E27FC236}">
                <a16:creationId xmlns:a16="http://schemas.microsoft.com/office/drawing/2014/main" id="{CE0AD616-06EB-B6EA-D91D-974E9F6595AA}"/>
              </a:ext>
            </a:extLst>
          </p:cNvPr>
          <p:cNvSpPr txBox="1">
            <a:spLocks/>
          </p:cNvSpPr>
          <p:nvPr/>
        </p:nvSpPr>
        <p:spPr>
          <a:xfrm>
            <a:off x="80026" y="4629131"/>
            <a:ext cx="3355953" cy="10817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bg1"/>
                </a:solidFill>
                <a:latin typeface="Yu Mincho Demibold" panose="02020600000000000000" pitchFamily="18" charset="-128"/>
                <a:ea typeface="Yu Mincho Demibold" panose="02020600000000000000" pitchFamily="18" charset="-128"/>
              </a:rPr>
              <a:t>“Crisis-Encounters with Christ”</a:t>
            </a:r>
          </a:p>
        </p:txBody>
      </p:sp>
      <p:pic>
        <p:nvPicPr>
          <p:cNvPr id="2" name="Picture 2" descr="The Historical Reliability of Mary, Martha, and Lazarus (John 11:1-44) | DavidLGray.INFO">
            <a:extLst>
              <a:ext uri="{FF2B5EF4-FFF2-40B4-BE49-F238E27FC236}">
                <a16:creationId xmlns:a16="http://schemas.microsoft.com/office/drawing/2014/main" id="{612743C1-75BE-419E-51CC-FB3E1AE70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855" y="0"/>
            <a:ext cx="85891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5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18F-1314-E793-BA39-9C572677B862}"/>
              </a:ext>
            </a:extLst>
          </p:cNvPr>
          <p:cNvSpPr>
            <a:spLocks noGrp="1"/>
          </p:cNvSpPr>
          <p:nvPr>
            <p:ph type="title"/>
          </p:nvPr>
        </p:nvSpPr>
        <p:spPr>
          <a:xfrm>
            <a:off x="3089272" y="489413"/>
            <a:ext cx="8087715" cy="1508063"/>
          </a:xfrm>
        </p:spPr>
        <p:txBody>
          <a:bodyPr>
            <a:normAutofit/>
          </a:bodyPr>
          <a:lstStyle/>
          <a:p>
            <a:pPr algn="ctr"/>
            <a:r>
              <a:rPr lang="en-US" sz="5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TRUTH #4</a:t>
            </a:r>
            <a:endParaRPr lang="en-US" sz="5400" dirty="0">
              <a:solidFill>
                <a:schemeClr val="bg1"/>
              </a:solidFill>
              <a:latin typeface="Yu Mincho Demibold" panose="02020600000000000000" pitchFamily="18" charset="-128"/>
              <a:ea typeface="Yu Mincho Demibold" panose="02020600000000000000" pitchFamily="18" charset="-128"/>
            </a:endParaRPr>
          </a:p>
        </p:txBody>
      </p:sp>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3524280" y="2374232"/>
            <a:ext cx="7652707" cy="3802730"/>
          </a:xfrm>
        </p:spPr>
        <p:txBody>
          <a:bodyPr>
            <a:normAutofit/>
          </a:bodyPr>
          <a:lstStyle/>
          <a:p>
            <a:pPr marL="0" indent="0" algn="ctr">
              <a:lnSpc>
                <a:spcPct val="140000"/>
              </a:lnSpc>
              <a:spcBef>
                <a:spcPts val="0"/>
              </a:spcBef>
              <a:buNone/>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Crisis-encounters are meant by God to be fresh Christ-encounters.</a:t>
            </a:r>
            <a:r>
              <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800" baseline="30000" dirty="0">
              <a:solidFill>
                <a:schemeClr val="bg1"/>
              </a:solidFill>
              <a:latin typeface="Yu Mincho Light" panose="02020300000000000000" pitchFamily="18" charset="-128"/>
              <a:ea typeface="Yu Mincho Light" panose="02020300000000000000" pitchFamily="18" charset="-128"/>
              <a:cs typeface="Times New Roman" panose="02020603050405020304" pitchFamily="18" charset="0"/>
            </a:endParaRPr>
          </a:p>
        </p:txBody>
      </p:sp>
      <p:pic>
        <p:nvPicPr>
          <p:cNvPr id="4" name="Picture 2" descr="The Rich Young Ruler – glennsreflections.com">
            <a:extLst>
              <a:ext uri="{FF2B5EF4-FFF2-40B4-BE49-F238E27FC236}">
                <a16:creationId xmlns:a16="http://schemas.microsoft.com/office/drawing/2014/main" id="{383331BF-E754-8CFD-4FFE-AF2568A5F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79" t="133" r="43344" b="-4993"/>
          <a:stretch/>
        </p:blipFill>
        <p:spPr bwMode="auto">
          <a:xfrm>
            <a:off x="0" y="0"/>
            <a:ext cx="1438275" cy="72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25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67DE-84E5-522B-127C-5A1453628B0C}"/>
              </a:ext>
            </a:extLst>
          </p:cNvPr>
          <p:cNvSpPr>
            <a:spLocks noGrp="1"/>
          </p:cNvSpPr>
          <p:nvPr>
            <p:ph type="title"/>
          </p:nvPr>
        </p:nvSpPr>
        <p:spPr>
          <a:xfrm>
            <a:off x="1693979" y="2877313"/>
            <a:ext cx="3618390" cy="1241733"/>
          </a:xfrm>
        </p:spPr>
        <p:txBody>
          <a:bodyPr>
            <a:normAutofit/>
          </a:bodyPr>
          <a:lstStyle/>
          <a:p>
            <a:pPr algn="ctr"/>
            <a:r>
              <a:rPr lang="en-US" sz="4800" dirty="0">
                <a:solidFill>
                  <a:schemeClr val="bg1"/>
                </a:solidFill>
              </a:rPr>
              <a:t>Daniel Richie</a:t>
            </a:r>
          </a:p>
        </p:txBody>
      </p:sp>
      <p:pic>
        <p:nvPicPr>
          <p:cNvPr id="5" name="Picture 4">
            <a:extLst>
              <a:ext uri="{FF2B5EF4-FFF2-40B4-BE49-F238E27FC236}">
                <a16:creationId xmlns:a16="http://schemas.microsoft.com/office/drawing/2014/main" id="{14F372CF-2390-0316-114C-8BC22C5978C3}"/>
              </a:ext>
            </a:extLst>
          </p:cNvPr>
          <p:cNvPicPr>
            <a:picLocks noChangeAspect="1"/>
          </p:cNvPicPr>
          <p:nvPr/>
        </p:nvPicPr>
        <p:blipFill rotWithShape="1">
          <a:blip r:embed="rId2"/>
          <a:srcRect l="63496" t="22007" r="4757" b="12363"/>
          <a:stretch/>
        </p:blipFill>
        <p:spPr>
          <a:xfrm>
            <a:off x="5912527" y="592261"/>
            <a:ext cx="4997951" cy="5811838"/>
          </a:xfrm>
          <a:prstGeom prst="rect">
            <a:avLst/>
          </a:prstGeom>
        </p:spPr>
      </p:pic>
    </p:spTree>
    <p:extLst>
      <p:ext uri="{BB962C8B-B14F-4D97-AF65-F5344CB8AC3E}">
        <p14:creationId xmlns:p14="http://schemas.microsoft.com/office/powerpoint/2010/main" val="96387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67DE-84E5-522B-127C-5A1453628B0C}"/>
              </a:ext>
            </a:extLst>
          </p:cNvPr>
          <p:cNvSpPr>
            <a:spLocks noGrp="1"/>
          </p:cNvSpPr>
          <p:nvPr>
            <p:ph type="title"/>
          </p:nvPr>
        </p:nvSpPr>
        <p:spPr>
          <a:xfrm>
            <a:off x="2888943" y="5434081"/>
            <a:ext cx="3618390" cy="1241733"/>
          </a:xfrm>
        </p:spPr>
        <p:txBody>
          <a:bodyPr>
            <a:normAutofit/>
          </a:bodyPr>
          <a:lstStyle/>
          <a:p>
            <a:pPr algn="ctr"/>
            <a:r>
              <a:rPr lang="en-US" sz="4800" dirty="0">
                <a:solidFill>
                  <a:schemeClr val="bg1"/>
                </a:solidFill>
              </a:rPr>
              <a:t>C.S. Lewis</a:t>
            </a:r>
          </a:p>
        </p:txBody>
      </p:sp>
      <p:sp>
        <p:nvSpPr>
          <p:cNvPr id="3" name="Title 1">
            <a:extLst>
              <a:ext uri="{FF2B5EF4-FFF2-40B4-BE49-F238E27FC236}">
                <a16:creationId xmlns:a16="http://schemas.microsoft.com/office/drawing/2014/main" id="{76967507-73E5-0C2B-B7E2-B6B642429DA4}"/>
              </a:ext>
            </a:extLst>
          </p:cNvPr>
          <p:cNvSpPr txBox="1">
            <a:spLocks/>
          </p:cNvSpPr>
          <p:nvPr/>
        </p:nvSpPr>
        <p:spPr>
          <a:xfrm>
            <a:off x="310543" y="905329"/>
            <a:ext cx="6924758" cy="38098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i="1" dirty="0">
                <a:solidFill>
                  <a:schemeClr val="bg1"/>
                </a:solidFill>
                <a:effectLst/>
                <a:latin typeface="+mn-lt"/>
                <a:ea typeface="Calibri" panose="020F0502020204030204" pitchFamily="34" charset="0"/>
                <a:cs typeface="Times New Roman" panose="02020603050405020304" pitchFamily="18" charset="0"/>
              </a:rPr>
              <a:t>“Pain insists upon being attended to. God whispers to us in our pleasures, speaks in our conscience, but shouts in our pain: it is His megaphone to rouse a deaf world.”</a:t>
            </a:r>
            <a:endParaRPr lang="en-US" sz="4800" dirty="0">
              <a:solidFill>
                <a:schemeClr val="bg1"/>
              </a:solidFill>
              <a:effectLst/>
              <a:latin typeface="+mn-lt"/>
              <a:ea typeface="Calibri" panose="020F0502020204030204" pitchFamily="34" charset="0"/>
              <a:cs typeface="Times New Roman" panose="02020603050405020304" pitchFamily="18" charset="0"/>
            </a:endParaRPr>
          </a:p>
        </p:txBody>
      </p:sp>
      <p:pic>
        <p:nvPicPr>
          <p:cNvPr id="5122" name="Picture 2" descr="C. S. Lewis Biography - Life of Scholar &amp; Novelist">
            <a:extLst>
              <a:ext uri="{FF2B5EF4-FFF2-40B4-BE49-F238E27FC236}">
                <a16:creationId xmlns:a16="http://schemas.microsoft.com/office/drawing/2014/main" id="{0ECAF5EE-B9E9-97EF-8F70-5C42C5668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720" y="0"/>
            <a:ext cx="5386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168676" y="0"/>
            <a:ext cx="8469297" cy="6773662"/>
          </a:xfrm>
        </p:spPr>
        <p:txBody>
          <a:bodyPr>
            <a:noAutofit/>
          </a:bodyPr>
          <a:lstStyle/>
          <a:p>
            <a:pPr marL="0" indent="0" algn="ctr">
              <a:lnSpc>
                <a:spcPct val="120000"/>
              </a:lnSpc>
              <a:buNone/>
            </a:pPr>
            <a:r>
              <a:rPr lang="en-US" sz="3600" b="1" u="sng" dirty="0">
                <a:solidFill>
                  <a:schemeClr val="bg1"/>
                </a:solidFill>
                <a:effectLst/>
                <a:latin typeface="system-ui"/>
                <a:ea typeface="Segoe UI Historic" panose="020B0502040204020203" pitchFamily="34" charset="0"/>
                <a:cs typeface="Segoe UI Historic" panose="020B0502040204020203" pitchFamily="34" charset="0"/>
              </a:rPr>
              <a:t>JOHN 11</a:t>
            </a:r>
          </a:p>
          <a:p>
            <a:pPr marL="0" indent="0" algn="ctr">
              <a:lnSpc>
                <a:spcPct val="120000"/>
              </a:lnSpc>
              <a:buNone/>
            </a:pPr>
            <a:r>
              <a:rPr lang="en-US" sz="3600" b="1" i="0" baseline="30000" dirty="0">
                <a:solidFill>
                  <a:schemeClr val="bg1"/>
                </a:solidFill>
                <a:effectLst/>
                <a:latin typeface="system-ui"/>
              </a:rPr>
              <a:t>17 </a:t>
            </a:r>
            <a:r>
              <a:rPr lang="en-US" sz="3600" b="0" i="0" dirty="0">
                <a:solidFill>
                  <a:schemeClr val="bg1"/>
                </a:solidFill>
                <a:effectLst/>
                <a:latin typeface="system-ui"/>
              </a:rPr>
              <a:t>So when Jesus came, He found that he had already been in the tomb four days. </a:t>
            </a:r>
            <a:r>
              <a:rPr lang="en-US" sz="3600" b="1" i="0" baseline="30000" dirty="0">
                <a:solidFill>
                  <a:schemeClr val="bg1"/>
                </a:solidFill>
                <a:effectLst/>
                <a:latin typeface="system-ui"/>
              </a:rPr>
              <a:t>18 </a:t>
            </a:r>
            <a:r>
              <a:rPr lang="en-US" sz="3600" b="0" i="0" dirty="0">
                <a:solidFill>
                  <a:schemeClr val="bg1"/>
                </a:solidFill>
                <a:effectLst/>
                <a:latin typeface="system-ui"/>
              </a:rPr>
              <a:t>Now Bethany was near Jerusalem, about fifteen stadia away; </a:t>
            </a:r>
            <a:r>
              <a:rPr lang="en-US" sz="3600" b="1" i="0" baseline="30000" dirty="0">
                <a:solidFill>
                  <a:schemeClr val="bg1"/>
                </a:solidFill>
                <a:effectLst/>
                <a:latin typeface="system-ui"/>
              </a:rPr>
              <a:t>19 </a:t>
            </a:r>
            <a:r>
              <a:rPr lang="en-US" sz="3600" b="0" i="0" dirty="0">
                <a:solidFill>
                  <a:schemeClr val="bg1"/>
                </a:solidFill>
                <a:effectLst/>
                <a:latin typeface="system-ui"/>
              </a:rPr>
              <a:t>and many of the Jews had come to Martha and Mary, to console them about </a:t>
            </a:r>
            <a:r>
              <a:rPr lang="en-US" sz="3600" b="0" i="1" dirty="0">
                <a:solidFill>
                  <a:schemeClr val="bg1"/>
                </a:solidFill>
                <a:effectLst/>
                <a:latin typeface="system-ui"/>
              </a:rPr>
              <a:t>their</a:t>
            </a:r>
            <a:r>
              <a:rPr lang="en-US" sz="3600" b="0" i="0" dirty="0">
                <a:solidFill>
                  <a:schemeClr val="bg1"/>
                </a:solidFill>
                <a:effectLst/>
                <a:latin typeface="system-ui"/>
              </a:rPr>
              <a:t> brother. </a:t>
            </a:r>
            <a:r>
              <a:rPr lang="en-US" sz="3600" b="1" i="0" baseline="30000" dirty="0">
                <a:solidFill>
                  <a:schemeClr val="bg1"/>
                </a:solidFill>
                <a:effectLst/>
                <a:latin typeface="system-ui"/>
              </a:rPr>
              <a:t>20 </a:t>
            </a:r>
            <a:r>
              <a:rPr lang="en-US" sz="3600" b="0" i="0" dirty="0">
                <a:solidFill>
                  <a:schemeClr val="bg1"/>
                </a:solidFill>
                <a:effectLst/>
                <a:latin typeface="system-ui"/>
              </a:rPr>
              <a:t>So then Martha, when she heard that Jesus was coming, went to meet Him, but Mary stayed in the house. </a:t>
            </a:r>
            <a:endParaRPr lang="en-US" sz="3600" b="1" i="1" u="sng" baseline="30000" dirty="0">
              <a:solidFill>
                <a:schemeClr val="bg1"/>
              </a:solidFill>
              <a:effectLst/>
              <a:latin typeface="system-ui"/>
              <a:ea typeface="Segoe UI Historic" panose="020B0502040204020203" pitchFamily="34" charset="0"/>
              <a:cs typeface="Times New Roman" panose="02020603050405020304" pitchFamily="18" charset="0"/>
            </a:endParaRPr>
          </a:p>
        </p:txBody>
      </p:sp>
      <p:pic>
        <p:nvPicPr>
          <p:cNvPr id="6" name="Picture 2" descr="The Historical Reliability of Mary, Martha, and Lazarus (John 11:1-44) | DavidLGray.INFO">
            <a:extLst>
              <a:ext uri="{FF2B5EF4-FFF2-40B4-BE49-F238E27FC236}">
                <a16:creationId xmlns:a16="http://schemas.microsoft.com/office/drawing/2014/main" id="{613D6BC4-00FB-7B83-83BB-DD3EBA42B7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10" r="5527"/>
          <a:stretch/>
        </p:blipFill>
        <p:spPr bwMode="auto">
          <a:xfrm>
            <a:off x="8637973" y="0"/>
            <a:ext cx="3781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0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18F-1314-E793-BA39-9C572677B862}"/>
              </a:ext>
            </a:extLst>
          </p:cNvPr>
          <p:cNvSpPr>
            <a:spLocks noGrp="1"/>
          </p:cNvSpPr>
          <p:nvPr>
            <p:ph type="title"/>
          </p:nvPr>
        </p:nvSpPr>
        <p:spPr>
          <a:xfrm>
            <a:off x="3089272" y="489413"/>
            <a:ext cx="8087715" cy="1508063"/>
          </a:xfrm>
        </p:spPr>
        <p:txBody>
          <a:bodyPr>
            <a:normAutofit/>
          </a:bodyPr>
          <a:lstStyle/>
          <a:p>
            <a:pPr algn="ctr"/>
            <a:r>
              <a:rPr lang="en-US" sz="5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TRUTH #5</a:t>
            </a:r>
            <a:endParaRPr lang="en-US" sz="5400" dirty="0">
              <a:solidFill>
                <a:schemeClr val="bg1"/>
              </a:solidFill>
              <a:latin typeface="Yu Mincho Demibold" panose="02020600000000000000" pitchFamily="18" charset="-128"/>
              <a:ea typeface="Yu Mincho Demibold" panose="02020600000000000000" pitchFamily="18" charset="-128"/>
            </a:endParaRPr>
          </a:p>
        </p:txBody>
      </p:sp>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3524280" y="2374232"/>
            <a:ext cx="7652707" cy="3802730"/>
          </a:xfrm>
        </p:spPr>
        <p:txBody>
          <a:bodyPr>
            <a:normAutofit/>
          </a:bodyPr>
          <a:lstStyle/>
          <a:p>
            <a:pPr marL="0" indent="0" algn="ctr">
              <a:lnSpc>
                <a:spcPct val="140000"/>
              </a:lnSpc>
              <a:spcBef>
                <a:spcPts val="0"/>
              </a:spcBef>
              <a:buNone/>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Jesus wants to encounter us in our crises but He will not force his way into our pain.</a:t>
            </a:r>
            <a:r>
              <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800" baseline="30000" dirty="0">
              <a:solidFill>
                <a:schemeClr val="bg1"/>
              </a:solidFill>
              <a:latin typeface="Yu Mincho Light" panose="02020300000000000000" pitchFamily="18" charset="-128"/>
              <a:ea typeface="Yu Mincho Light" panose="02020300000000000000" pitchFamily="18" charset="-128"/>
              <a:cs typeface="Times New Roman" panose="02020603050405020304" pitchFamily="18" charset="0"/>
            </a:endParaRPr>
          </a:p>
        </p:txBody>
      </p:sp>
      <p:pic>
        <p:nvPicPr>
          <p:cNvPr id="4" name="Picture 2" descr="The Rich Young Ruler – glennsreflections.com">
            <a:extLst>
              <a:ext uri="{FF2B5EF4-FFF2-40B4-BE49-F238E27FC236}">
                <a16:creationId xmlns:a16="http://schemas.microsoft.com/office/drawing/2014/main" id="{383331BF-E754-8CFD-4FFE-AF2568A5F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79" t="133" r="43344" b="-4993"/>
          <a:stretch/>
        </p:blipFill>
        <p:spPr bwMode="auto">
          <a:xfrm>
            <a:off x="0" y="0"/>
            <a:ext cx="1438275" cy="72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61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2414726" y="643063"/>
            <a:ext cx="8060925" cy="4878847"/>
          </a:xfrm>
        </p:spPr>
        <p:txBody>
          <a:bodyPr>
            <a:noAutofit/>
          </a:bodyPr>
          <a:lstStyle/>
          <a:p>
            <a:pPr marL="0" indent="0" algn="ctr">
              <a:lnSpc>
                <a:spcPct val="140000"/>
              </a:lnSpc>
              <a:spcBef>
                <a:spcPts val="0"/>
              </a:spcBef>
              <a:buNone/>
            </a:pPr>
            <a:r>
              <a:rPr lang="en-US"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a:t>
            </a: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ur response to God </a:t>
            </a:r>
            <a:r>
              <a:rPr lang="en-US" sz="54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a:t>
            </a: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any crisis is far more important than the crisis itself. </a:t>
            </a:r>
            <a:endParaRPr lang="en-US" sz="5400" baseline="30000" dirty="0">
              <a:solidFill>
                <a:schemeClr val="bg1"/>
              </a:solidFill>
              <a:latin typeface="Yu Mincho Light" panose="02020300000000000000" pitchFamily="18" charset="-128"/>
              <a:ea typeface="Yu Mincho Light" panose="02020300000000000000" pitchFamily="18" charset="-128"/>
              <a:cs typeface="Times New Roman" panose="02020603050405020304" pitchFamily="18" charset="0"/>
            </a:endParaRPr>
          </a:p>
        </p:txBody>
      </p:sp>
      <p:pic>
        <p:nvPicPr>
          <p:cNvPr id="4" name="Picture 2" descr="The Rich Young Ruler – glennsreflections.com">
            <a:extLst>
              <a:ext uri="{FF2B5EF4-FFF2-40B4-BE49-F238E27FC236}">
                <a16:creationId xmlns:a16="http://schemas.microsoft.com/office/drawing/2014/main" id="{383331BF-E754-8CFD-4FFE-AF2568A5F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79" t="133" r="43344" b="-4993"/>
          <a:stretch/>
        </p:blipFill>
        <p:spPr bwMode="auto">
          <a:xfrm>
            <a:off x="0" y="0"/>
            <a:ext cx="1438275" cy="72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7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168676" y="0"/>
            <a:ext cx="8469297" cy="6773662"/>
          </a:xfrm>
        </p:spPr>
        <p:txBody>
          <a:bodyPr>
            <a:noAutofit/>
          </a:bodyPr>
          <a:lstStyle/>
          <a:p>
            <a:pPr marL="0" indent="0" algn="ctr">
              <a:lnSpc>
                <a:spcPct val="120000"/>
              </a:lnSpc>
              <a:buNone/>
            </a:pPr>
            <a:r>
              <a:rPr lang="en-US" sz="4400" b="1" u="sng" dirty="0">
                <a:solidFill>
                  <a:schemeClr val="bg1"/>
                </a:solidFill>
                <a:effectLst/>
                <a:latin typeface="system-ui"/>
                <a:ea typeface="Segoe UI Historic" panose="020B0502040204020203" pitchFamily="34" charset="0"/>
                <a:cs typeface="Segoe UI Historic" panose="020B0502040204020203" pitchFamily="34" charset="0"/>
              </a:rPr>
              <a:t>JOHN 11</a:t>
            </a:r>
            <a:endParaRPr lang="en-US" sz="4400" b="1" u="sng" dirty="0">
              <a:solidFill>
                <a:schemeClr val="bg1"/>
              </a:solidFill>
              <a:latin typeface="system-ui"/>
              <a:ea typeface="Segoe UI Historic" panose="020B0502040204020203" pitchFamily="34" charset="0"/>
              <a:cs typeface="Segoe UI Historic" panose="020B0502040204020203" pitchFamily="34" charset="0"/>
            </a:endParaRPr>
          </a:p>
          <a:p>
            <a:pPr marL="0" indent="0" algn="ctr">
              <a:lnSpc>
                <a:spcPct val="120000"/>
              </a:lnSpc>
              <a:buNone/>
            </a:pPr>
            <a:r>
              <a:rPr lang="en-US" sz="4400" b="1" i="0" baseline="30000" dirty="0">
                <a:solidFill>
                  <a:schemeClr val="bg1"/>
                </a:solidFill>
                <a:effectLst/>
                <a:latin typeface="system-ui"/>
              </a:rPr>
              <a:t>21 </a:t>
            </a:r>
            <a:r>
              <a:rPr lang="en-US" sz="4400" b="0" i="0" dirty="0">
                <a:solidFill>
                  <a:schemeClr val="bg1"/>
                </a:solidFill>
                <a:effectLst/>
                <a:latin typeface="system-ui"/>
              </a:rPr>
              <a:t>Martha then said to Jesus, “Lord, if You had been here, my brother would not have died. </a:t>
            </a:r>
            <a:r>
              <a:rPr lang="en-US" sz="4400" b="1" i="0" baseline="30000" dirty="0">
                <a:solidFill>
                  <a:schemeClr val="bg1"/>
                </a:solidFill>
                <a:effectLst/>
                <a:latin typeface="system-ui"/>
              </a:rPr>
              <a:t>22 </a:t>
            </a:r>
            <a:r>
              <a:rPr lang="en-US" sz="4400" b="0" i="0" dirty="0">
                <a:solidFill>
                  <a:schemeClr val="bg1"/>
                </a:solidFill>
                <a:effectLst/>
                <a:latin typeface="system-ui"/>
              </a:rPr>
              <a:t>Even now I know that whatever You ask of God, God will give You.” </a:t>
            </a:r>
            <a:endParaRPr lang="en-US" sz="4400" b="1" u="sng" dirty="0">
              <a:solidFill>
                <a:schemeClr val="bg1"/>
              </a:solidFill>
              <a:effectLst/>
              <a:latin typeface="system-ui"/>
              <a:ea typeface="Segoe UI Historic" panose="020B0502040204020203" pitchFamily="34" charset="0"/>
              <a:cs typeface="Segoe UI Historic" panose="020B0502040204020203" pitchFamily="34" charset="0"/>
            </a:endParaRPr>
          </a:p>
        </p:txBody>
      </p:sp>
      <p:pic>
        <p:nvPicPr>
          <p:cNvPr id="6" name="Picture 2" descr="The Historical Reliability of Mary, Martha, and Lazarus (John 11:1-44) | DavidLGray.INFO">
            <a:extLst>
              <a:ext uri="{FF2B5EF4-FFF2-40B4-BE49-F238E27FC236}">
                <a16:creationId xmlns:a16="http://schemas.microsoft.com/office/drawing/2014/main" id="{613D6BC4-00FB-7B83-83BB-DD3EBA42B7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10" r="5527"/>
          <a:stretch/>
        </p:blipFill>
        <p:spPr bwMode="auto">
          <a:xfrm>
            <a:off x="8637973" y="0"/>
            <a:ext cx="3781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10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18F-1314-E793-BA39-9C572677B862}"/>
              </a:ext>
            </a:extLst>
          </p:cNvPr>
          <p:cNvSpPr>
            <a:spLocks noGrp="1"/>
          </p:cNvSpPr>
          <p:nvPr>
            <p:ph type="title"/>
          </p:nvPr>
        </p:nvSpPr>
        <p:spPr>
          <a:xfrm>
            <a:off x="3089272" y="489413"/>
            <a:ext cx="8087715" cy="1508063"/>
          </a:xfrm>
        </p:spPr>
        <p:txBody>
          <a:bodyPr>
            <a:normAutofit/>
          </a:bodyPr>
          <a:lstStyle/>
          <a:p>
            <a:pPr algn="ctr"/>
            <a:r>
              <a:rPr lang="en-US" sz="5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TRUTH #6</a:t>
            </a:r>
            <a:endParaRPr lang="en-US" sz="5400" dirty="0">
              <a:solidFill>
                <a:schemeClr val="bg1"/>
              </a:solidFill>
              <a:latin typeface="Yu Mincho Demibold" panose="02020600000000000000" pitchFamily="18" charset="-128"/>
              <a:ea typeface="Yu Mincho Demibold" panose="02020600000000000000" pitchFamily="18" charset="-128"/>
            </a:endParaRPr>
          </a:p>
        </p:txBody>
      </p:sp>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3524280" y="2374232"/>
            <a:ext cx="7652707" cy="3802730"/>
          </a:xfrm>
        </p:spPr>
        <p:txBody>
          <a:bodyPr>
            <a:normAutofit/>
          </a:bodyPr>
          <a:lstStyle/>
          <a:p>
            <a:pPr marL="0" indent="0" algn="ctr">
              <a:lnSpc>
                <a:spcPct val="140000"/>
              </a:lnSpc>
              <a:spcBef>
                <a:spcPts val="0"/>
              </a:spcBef>
              <a:buNone/>
            </a:pPr>
            <a:r>
              <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the midst of crisis, look for the truths you can still affirm about Jesus. </a:t>
            </a:r>
            <a:endParaRPr lang="en-US" sz="4400" baseline="30000" dirty="0">
              <a:solidFill>
                <a:schemeClr val="bg1"/>
              </a:solidFill>
              <a:latin typeface="Yu Mincho Light" panose="02020300000000000000" pitchFamily="18" charset="-128"/>
              <a:ea typeface="Yu Mincho Light" panose="02020300000000000000" pitchFamily="18" charset="-128"/>
              <a:cs typeface="Times New Roman" panose="02020603050405020304" pitchFamily="18" charset="0"/>
            </a:endParaRPr>
          </a:p>
        </p:txBody>
      </p:sp>
      <p:pic>
        <p:nvPicPr>
          <p:cNvPr id="4" name="Picture 2" descr="The Rich Young Ruler – glennsreflections.com">
            <a:extLst>
              <a:ext uri="{FF2B5EF4-FFF2-40B4-BE49-F238E27FC236}">
                <a16:creationId xmlns:a16="http://schemas.microsoft.com/office/drawing/2014/main" id="{383331BF-E754-8CFD-4FFE-AF2568A5F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79" t="133" r="43344" b="-4993"/>
          <a:stretch/>
        </p:blipFill>
        <p:spPr bwMode="auto">
          <a:xfrm>
            <a:off x="0" y="0"/>
            <a:ext cx="1438275" cy="72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84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168676" y="0"/>
            <a:ext cx="8469297" cy="6773662"/>
          </a:xfrm>
        </p:spPr>
        <p:txBody>
          <a:bodyPr>
            <a:noAutofit/>
          </a:bodyPr>
          <a:lstStyle/>
          <a:p>
            <a:pPr marL="0" indent="0" algn="ctr">
              <a:lnSpc>
                <a:spcPct val="120000"/>
              </a:lnSpc>
              <a:buNone/>
            </a:pPr>
            <a:r>
              <a:rPr lang="en-US" sz="5400" b="1" u="sng" dirty="0">
                <a:solidFill>
                  <a:schemeClr val="bg1"/>
                </a:solidFill>
                <a:effectLst/>
                <a:latin typeface="system-ui"/>
                <a:ea typeface="Segoe UI Historic" panose="020B0502040204020203" pitchFamily="34" charset="0"/>
                <a:cs typeface="Segoe UI Historic" panose="020B0502040204020203" pitchFamily="34" charset="0"/>
              </a:rPr>
              <a:t>JOHN 11</a:t>
            </a:r>
          </a:p>
          <a:p>
            <a:pPr marL="0" indent="0" algn="ctr">
              <a:lnSpc>
                <a:spcPct val="120000"/>
              </a:lnSpc>
              <a:buNone/>
            </a:pPr>
            <a:endParaRPr lang="en-US" sz="5400" b="1" i="1" u="sng" baseline="30000" dirty="0">
              <a:solidFill>
                <a:schemeClr val="bg1"/>
              </a:solidFill>
              <a:latin typeface="system-ui"/>
              <a:ea typeface="Segoe UI Historic" panose="020B0502040204020203" pitchFamily="34" charset="0"/>
              <a:cs typeface="Segoe UI Historic" panose="020B0502040204020203" pitchFamily="34" charset="0"/>
            </a:endParaRPr>
          </a:p>
          <a:p>
            <a:pPr marL="0" indent="0" algn="ctr">
              <a:lnSpc>
                <a:spcPct val="120000"/>
              </a:lnSpc>
              <a:buNone/>
            </a:pPr>
            <a:r>
              <a:rPr lang="en-US" sz="5400" b="1" i="1" baseline="30000" dirty="0">
                <a:solidFill>
                  <a:schemeClr val="bg1"/>
                </a:solidFill>
                <a:effectLst/>
                <a:latin typeface="system-ui"/>
                <a:ea typeface="Calibri" panose="020F0502020204030204" pitchFamily="34" charset="0"/>
                <a:cs typeface="Times New Roman" panose="02020603050405020304" pitchFamily="18" charset="0"/>
              </a:rPr>
              <a:t>23 </a:t>
            </a:r>
            <a:r>
              <a:rPr lang="en-US" sz="5400" b="1" i="1" dirty="0">
                <a:solidFill>
                  <a:schemeClr val="bg1"/>
                </a:solidFill>
                <a:effectLst/>
                <a:latin typeface="system-ui"/>
                <a:ea typeface="Calibri" panose="020F0502020204030204" pitchFamily="34" charset="0"/>
                <a:cs typeface="Times New Roman" panose="02020603050405020304" pitchFamily="18" charset="0"/>
              </a:rPr>
              <a:t>Jesus said to her, “Your brother will rise from the dead.” </a:t>
            </a:r>
            <a:endParaRPr lang="en-US" sz="5400" dirty="0">
              <a:solidFill>
                <a:schemeClr val="bg1"/>
              </a:solidFill>
              <a:effectLst/>
              <a:latin typeface="system-ui"/>
              <a:ea typeface="Calibri" panose="020F0502020204030204" pitchFamily="34" charset="0"/>
              <a:cs typeface="Times New Roman" panose="02020603050405020304" pitchFamily="18" charset="0"/>
            </a:endParaRPr>
          </a:p>
          <a:p>
            <a:pPr marL="0" indent="0" algn="ctr">
              <a:lnSpc>
                <a:spcPct val="120000"/>
              </a:lnSpc>
              <a:buNone/>
            </a:pPr>
            <a:endParaRPr lang="en-US" sz="5400" b="1" u="sng" dirty="0">
              <a:solidFill>
                <a:schemeClr val="bg1"/>
              </a:solidFill>
              <a:latin typeface="system-ui"/>
              <a:ea typeface="Segoe UI Historic" panose="020B0502040204020203" pitchFamily="34" charset="0"/>
              <a:cs typeface="Segoe UI Historic" panose="020B0502040204020203" pitchFamily="34" charset="0"/>
            </a:endParaRPr>
          </a:p>
        </p:txBody>
      </p:sp>
      <p:pic>
        <p:nvPicPr>
          <p:cNvPr id="6" name="Picture 2" descr="The Historical Reliability of Mary, Martha, and Lazarus (John 11:1-44) | DavidLGray.INFO">
            <a:extLst>
              <a:ext uri="{FF2B5EF4-FFF2-40B4-BE49-F238E27FC236}">
                <a16:creationId xmlns:a16="http://schemas.microsoft.com/office/drawing/2014/main" id="{613D6BC4-00FB-7B83-83BB-DD3EBA42B7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10" r="5527"/>
          <a:stretch/>
        </p:blipFill>
        <p:spPr bwMode="auto">
          <a:xfrm>
            <a:off x="8637973" y="0"/>
            <a:ext cx="3781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417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168676" y="0"/>
            <a:ext cx="8469297" cy="6773662"/>
          </a:xfrm>
        </p:spPr>
        <p:txBody>
          <a:bodyPr>
            <a:noAutofit/>
          </a:bodyPr>
          <a:lstStyle/>
          <a:p>
            <a:pPr marL="0" indent="0" algn="ctr">
              <a:lnSpc>
                <a:spcPct val="120000"/>
              </a:lnSpc>
              <a:buNone/>
            </a:pPr>
            <a:r>
              <a:rPr lang="en-US" sz="4800" b="1" u="sng" dirty="0">
                <a:solidFill>
                  <a:schemeClr val="bg1"/>
                </a:solidFill>
                <a:effectLst/>
                <a:latin typeface="system-ui"/>
                <a:ea typeface="Segoe UI Historic" panose="020B0502040204020203" pitchFamily="34" charset="0"/>
                <a:cs typeface="Segoe UI Historic" panose="020B0502040204020203" pitchFamily="34" charset="0"/>
              </a:rPr>
              <a:t>JOHN 11</a:t>
            </a:r>
          </a:p>
          <a:p>
            <a:pPr marL="0" indent="0" algn="ctr">
              <a:lnSpc>
                <a:spcPct val="120000"/>
              </a:lnSpc>
              <a:buNone/>
            </a:pPr>
            <a:endParaRPr lang="en-US" sz="4800" b="1" i="1" u="sng" baseline="30000" dirty="0">
              <a:solidFill>
                <a:schemeClr val="bg1"/>
              </a:solidFill>
              <a:latin typeface="system-ui"/>
              <a:ea typeface="Segoe UI Historic" panose="020B0502040204020203" pitchFamily="34" charset="0"/>
              <a:cs typeface="Segoe UI Historic" panose="020B0502040204020203" pitchFamily="34" charset="0"/>
            </a:endParaRPr>
          </a:p>
          <a:p>
            <a:pPr marL="0" indent="0" algn="ctr">
              <a:lnSpc>
                <a:spcPct val="120000"/>
              </a:lnSpc>
              <a:buNone/>
            </a:pPr>
            <a:r>
              <a:rPr lang="en-US" sz="4800" b="1" i="1" baseline="30000" dirty="0">
                <a:solidFill>
                  <a:schemeClr val="bg1"/>
                </a:solidFill>
                <a:effectLst/>
                <a:latin typeface="system-ui"/>
                <a:ea typeface="Calibri" panose="020F0502020204030204" pitchFamily="34" charset="0"/>
                <a:cs typeface="Times New Roman" panose="02020603050405020304" pitchFamily="18" charset="0"/>
              </a:rPr>
              <a:t>23 </a:t>
            </a:r>
            <a:r>
              <a:rPr lang="en-US" sz="4800" b="1" i="1" dirty="0">
                <a:solidFill>
                  <a:schemeClr val="bg1"/>
                </a:solidFill>
                <a:effectLst/>
                <a:latin typeface="system-ui"/>
                <a:ea typeface="Calibri" panose="020F0502020204030204" pitchFamily="34" charset="0"/>
                <a:cs typeface="Times New Roman" panose="02020603050405020304" pitchFamily="18" charset="0"/>
              </a:rPr>
              <a:t>Jesus said to her, “Your brother will rise from the dead.” </a:t>
            </a:r>
            <a:r>
              <a:rPr lang="en-US" sz="4800" b="1" i="1" baseline="30000" dirty="0">
                <a:solidFill>
                  <a:schemeClr val="bg1"/>
                </a:solidFill>
                <a:effectLst/>
                <a:latin typeface="system-ui"/>
                <a:ea typeface="Calibri" panose="020F0502020204030204" pitchFamily="34" charset="0"/>
                <a:cs typeface="Times New Roman" panose="02020603050405020304" pitchFamily="18" charset="0"/>
              </a:rPr>
              <a:t>24 </a:t>
            </a:r>
            <a:r>
              <a:rPr lang="en-US" sz="4800" b="1" i="1" dirty="0">
                <a:solidFill>
                  <a:schemeClr val="bg1"/>
                </a:solidFill>
                <a:effectLst/>
                <a:latin typeface="system-ui"/>
                <a:ea typeface="Calibri" panose="020F0502020204030204" pitchFamily="34" charset="0"/>
                <a:cs typeface="Times New Roman" panose="02020603050405020304" pitchFamily="18" charset="0"/>
              </a:rPr>
              <a:t>Martha said to Him, “I know that he will rise in the resurrection on the last day.” </a:t>
            </a:r>
            <a:endParaRPr lang="en-US" sz="4800" dirty="0">
              <a:solidFill>
                <a:schemeClr val="bg1"/>
              </a:solidFill>
              <a:effectLst/>
              <a:latin typeface="system-ui"/>
              <a:ea typeface="Calibri" panose="020F0502020204030204" pitchFamily="34" charset="0"/>
              <a:cs typeface="Times New Roman" panose="02020603050405020304" pitchFamily="18" charset="0"/>
            </a:endParaRPr>
          </a:p>
        </p:txBody>
      </p:sp>
      <p:pic>
        <p:nvPicPr>
          <p:cNvPr id="6" name="Picture 2" descr="The Historical Reliability of Mary, Martha, and Lazarus (John 11:1-44) | DavidLGray.INFO">
            <a:extLst>
              <a:ext uri="{FF2B5EF4-FFF2-40B4-BE49-F238E27FC236}">
                <a16:creationId xmlns:a16="http://schemas.microsoft.com/office/drawing/2014/main" id="{613D6BC4-00FB-7B83-83BB-DD3EBA42B7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10" r="5527"/>
          <a:stretch/>
        </p:blipFill>
        <p:spPr bwMode="auto">
          <a:xfrm>
            <a:off x="8637973" y="0"/>
            <a:ext cx="3781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48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417094" y="529389"/>
            <a:ext cx="9064257" cy="5759116"/>
          </a:xfrm>
        </p:spPr>
        <p:txBody>
          <a:bodyPr>
            <a:normAutofit/>
          </a:bodyPr>
          <a:lstStyle/>
          <a:p>
            <a:pPr marL="0" indent="0" algn="ctr">
              <a:lnSpc>
                <a:spcPct val="120000"/>
              </a:lnSpc>
              <a:buNone/>
            </a:pPr>
            <a:r>
              <a:rPr lang="en-US" sz="4400" b="1" u="sng" dirty="0">
                <a:solidFill>
                  <a:schemeClr val="bg1"/>
                </a:solidFill>
                <a:effectLst/>
                <a:latin typeface="system-ui"/>
                <a:ea typeface="Segoe UI Historic" panose="020B0502040204020203" pitchFamily="34" charset="0"/>
                <a:cs typeface="Segoe UI Historic" panose="020B0502040204020203" pitchFamily="34" charset="0"/>
              </a:rPr>
              <a:t>JOHN 11</a:t>
            </a:r>
            <a:r>
              <a:rPr lang="en-US" sz="4400" dirty="0">
                <a:solidFill>
                  <a:schemeClr val="bg1"/>
                </a:solidFill>
                <a:effectLst/>
                <a:latin typeface="system-ui"/>
                <a:ea typeface="Segoe UI Historic" panose="020B0502040204020203" pitchFamily="34" charset="0"/>
                <a:cs typeface="Segoe UI Historic" panose="020B0502040204020203" pitchFamily="34" charset="0"/>
              </a:rPr>
              <a:t> (NASV)</a:t>
            </a:r>
            <a:endParaRPr lang="en-US" sz="4400" b="1" u="sng" dirty="0">
              <a:solidFill>
                <a:schemeClr val="bg1"/>
              </a:solidFill>
              <a:effectLst/>
              <a:latin typeface="system-ui"/>
              <a:ea typeface="Segoe UI Historic" panose="020B0502040204020203" pitchFamily="34" charset="0"/>
              <a:cs typeface="Segoe UI Historic" panose="020B0502040204020203" pitchFamily="34" charset="0"/>
            </a:endParaRPr>
          </a:p>
          <a:p>
            <a:pPr marL="0" indent="0">
              <a:lnSpc>
                <a:spcPct val="120000"/>
              </a:lnSpc>
              <a:buNone/>
            </a:pPr>
            <a:r>
              <a:rPr lang="en-US" sz="4000" b="1" i="1" baseline="30000" dirty="0">
                <a:solidFill>
                  <a:schemeClr val="bg1"/>
                </a:solidFill>
                <a:latin typeface="system-ui"/>
                <a:ea typeface="Segoe UI Historic" panose="020B0502040204020203" pitchFamily="34" charset="0"/>
                <a:cs typeface="Segoe UI Historic" panose="020B0502040204020203" pitchFamily="34" charset="0"/>
              </a:rPr>
              <a:t>1 </a:t>
            </a:r>
            <a:r>
              <a:rPr lang="en-US" sz="4000" b="1" i="1" dirty="0">
                <a:solidFill>
                  <a:schemeClr val="bg1"/>
                </a:solidFill>
                <a:effectLst/>
                <a:latin typeface="system-ui"/>
                <a:ea typeface="Segoe UI Historic" panose="020B0502040204020203" pitchFamily="34" charset="0"/>
                <a:cs typeface="Segoe UI Historic" panose="020B0502040204020203" pitchFamily="34" charset="0"/>
              </a:rPr>
              <a:t>Now a certain man was sick: Lazarus of Bethany, the village of Mary and her sister Martha. </a:t>
            </a:r>
            <a:r>
              <a:rPr lang="en-US" sz="4000" b="1" i="1" baseline="30000" dirty="0">
                <a:solidFill>
                  <a:schemeClr val="bg1"/>
                </a:solidFill>
                <a:effectLst/>
                <a:latin typeface="system-ui"/>
                <a:ea typeface="Segoe UI Historic" panose="020B0502040204020203" pitchFamily="34" charset="0"/>
                <a:cs typeface="Segoe UI Historic" panose="020B0502040204020203" pitchFamily="34" charset="0"/>
              </a:rPr>
              <a:t>2 </a:t>
            </a:r>
            <a:r>
              <a:rPr lang="en-US" sz="4000" b="1" i="1" dirty="0">
                <a:solidFill>
                  <a:schemeClr val="bg1"/>
                </a:solidFill>
                <a:effectLst/>
                <a:latin typeface="system-ui"/>
                <a:ea typeface="Segoe UI Historic" panose="020B0502040204020203" pitchFamily="34" charset="0"/>
                <a:cs typeface="Segoe UI Historic" panose="020B0502040204020203" pitchFamily="34" charset="0"/>
              </a:rPr>
              <a:t>And it was the Mary who anointed the Lord with ointment, and wiped His feet with her hair, whose brother Lazarus was sick.  </a:t>
            </a:r>
            <a:endParaRPr lang="en-US" sz="4000" b="1" dirty="0">
              <a:solidFill>
                <a:schemeClr val="bg1"/>
              </a:solidFill>
              <a:effectLst/>
              <a:latin typeface="system-ui"/>
              <a:ea typeface="Segoe UI Historic" panose="020B0502040204020203" pitchFamily="34" charset="0"/>
              <a:cs typeface="Segoe UI Historic" panose="020B0502040204020203" pitchFamily="34" charset="0"/>
            </a:endParaRPr>
          </a:p>
        </p:txBody>
      </p:sp>
      <p:pic>
        <p:nvPicPr>
          <p:cNvPr id="2" name="Picture 2" descr="The Historical Reliability of Mary, Martha, and Lazarus (John 11:1-44) | DavidLGray.INFO">
            <a:extLst>
              <a:ext uri="{FF2B5EF4-FFF2-40B4-BE49-F238E27FC236}">
                <a16:creationId xmlns:a16="http://schemas.microsoft.com/office/drawing/2014/main" id="{84F97FC1-6315-8956-22F1-7C918CBD39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06" r="65357"/>
          <a:stretch/>
        </p:blipFill>
        <p:spPr bwMode="auto">
          <a:xfrm>
            <a:off x="9715130" y="0"/>
            <a:ext cx="24768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9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18F-1314-E793-BA39-9C572677B862}"/>
              </a:ext>
            </a:extLst>
          </p:cNvPr>
          <p:cNvSpPr>
            <a:spLocks noGrp="1"/>
          </p:cNvSpPr>
          <p:nvPr>
            <p:ph type="title"/>
          </p:nvPr>
        </p:nvSpPr>
        <p:spPr>
          <a:xfrm>
            <a:off x="3089272" y="489413"/>
            <a:ext cx="8087715" cy="1508063"/>
          </a:xfrm>
        </p:spPr>
        <p:txBody>
          <a:bodyPr>
            <a:normAutofit/>
          </a:bodyPr>
          <a:lstStyle/>
          <a:p>
            <a:pPr algn="ctr"/>
            <a:r>
              <a:rPr lang="en-US" sz="5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TRUTH #7</a:t>
            </a:r>
            <a:endParaRPr lang="en-US" sz="5400" dirty="0">
              <a:solidFill>
                <a:schemeClr val="bg1"/>
              </a:solidFill>
              <a:latin typeface="Yu Mincho Demibold" panose="02020600000000000000" pitchFamily="18" charset="-128"/>
              <a:ea typeface="Yu Mincho Demibold" panose="02020600000000000000" pitchFamily="18" charset="-128"/>
            </a:endParaRPr>
          </a:p>
        </p:txBody>
      </p:sp>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3524280" y="2374232"/>
            <a:ext cx="7652707" cy="3802730"/>
          </a:xfrm>
        </p:spPr>
        <p:txBody>
          <a:bodyPr>
            <a:normAutofit/>
          </a:bodyPr>
          <a:lstStyle/>
          <a:p>
            <a:pPr marL="0" indent="0" algn="ctr">
              <a:lnSpc>
                <a:spcPct val="140000"/>
              </a:lnSpc>
              <a:spcBef>
                <a:spcPts val="0"/>
              </a:spcBef>
              <a:buNone/>
            </a:pPr>
            <a:r>
              <a:rPr lang="en-US" sz="4400" b="1" dirty="0">
                <a:solidFill>
                  <a:schemeClr val="bg1"/>
                </a:solidFill>
                <a:effectLst/>
                <a:ea typeface="Calibri" panose="020F0502020204030204" pitchFamily="34" charset="0"/>
                <a:cs typeface="Times New Roman" panose="02020603050405020304" pitchFamily="18" charset="0"/>
              </a:rPr>
              <a:t>Crisis encounters with Jesus will always call for FRESH FAITH.</a:t>
            </a:r>
            <a:endParaRPr lang="en-US" sz="4400" dirty="0">
              <a:solidFill>
                <a:schemeClr val="bg1"/>
              </a:solidFill>
              <a:effectLst/>
              <a:ea typeface="Calibri" panose="020F0502020204030204" pitchFamily="34" charset="0"/>
              <a:cs typeface="Times New Roman" panose="02020603050405020304" pitchFamily="18" charset="0"/>
            </a:endParaRPr>
          </a:p>
          <a:p>
            <a:pPr marL="0" indent="0" algn="ctr">
              <a:lnSpc>
                <a:spcPct val="140000"/>
              </a:lnSpc>
              <a:spcBef>
                <a:spcPts val="0"/>
              </a:spcBef>
              <a:buNone/>
            </a:pPr>
            <a:endParaRPr lang="en-US" sz="4400" baseline="30000" dirty="0">
              <a:solidFill>
                <a:schemeClr val="bg1"/>
              </a:solidFill>
              <a:ea typeface="Yu Mincho Light" panose="02020300000000000000" pitchFamily="18" charset="-128"/>
              <a:cs typeface="Times New Roman" panose="02020603050405020304" pitchFamily="18" charset="0"/>
            </a:endParaRPr>
          </a:p>
        </p:txBody>
      </p:sp>
      <p:pic>
        <p:nvPicPr>
          <p:cNvPr id="4" name="Picture 2" descr="The Rich Young Ruler – glennsreflections.com">
            <a:extLst>
              <a:ext uri="{FF2B5EF4-FFF2-40B4-BE49-F238E27FC236}">
                <a16:creationId xmlns:a16="http://schemas.microsoft.com/office/drawing/2014/main" id="{383331BF-E754-8CFD-4FFE-AF2568A5F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79" t="133" r="43344" b="-4993"/>
          <a:stretch/>
        </p:blipFill>
        <p:spPr bwMode="auto">
          <a:xfrm>
            <a:off x="0" y="0"/>
            <a:ext cx="1438275" cy="72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95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168676" y="0"/>
            <a:ext cx="8469297" cy="6773662"/>
          </a:xfrm>
        </p:spPr>
        <p:txBody>
          <a:bodyPr>
            <a:noAutofit/>
          </a:bodyPr>
          <a:lstStyle/>
          <a:p>
            <a:pPr marL="0" indent="0" algn="ctr">
              <a:lnSpc>
                <a:spcPct val="120000"/>
              </a:lnSpc>
              <a:buNone/>
            </a:pPr>
            <a:r>
              <a:rPr lang="en-US" sz="4800" b="1" u="sng" dirty="0">
                <a:solidFill>
                  <a:schemeClr val="bg1"/>
                </a:solidFill>
                <a:effectLst/>
                <a:latin typeface="system-ui"/>
                <a:ea typeface="Segoe UI Historic" panose="020B0502040204020203" pitchFamily="34" charset="0"/>
                <a:cs typeface="Segoe UI Historic" panose="020B0502040204020203" pitchFamily="34" charset="0"/>
              </a:rPr>
              <a:t>JOHN 11</a:t>
            </a:r>
          </a:p>
          <a:p>
            <a:pPr marL="0" indent="0" algn="ctr">
              <a:lnSpc>
                <a:spcPct val="120000"/>
              </a:lnSpc>
              <a:buNone/>
            </a:pPr>
            <a:r>
              <a:rPr lang="en-US" sz="3600" b="1" i="0" baseline="30000" dirty="0">
                <a:solidFill>
                  <a:schemeClr val="bg1"/>
                </a:solidFill>
                <a:effectLst/>
                <a:latin typeface="system-ui"/>
              </a:rPr>
              <a:t>25 </a:t>
            </a:r>
            <a:r>
              <a:rPr lang="en-US" sz="3600" b="0" i="0" dirty="0">
                <a:solidFill>
                  <a:schemeClr val="bg1"/>
                </a:solidFill>
                <a:effectLst/>
                <a:latin typeface="system-ui"/>
              </a:rPr>
              <a:t>Jesus said to her, “I am the resurrection and the life; the one who believes in Me will live, even if he dies, </a:t>
            </a:r>
            <a:r>
              <a:rPr lang="en-US" sz="3600" b="1" i="0" baseline="30000" dirty="0">
                <a:solidFill>
                  <a:schemeClr val="bg1"/>
                </a:solidFill>
                <a:effectLst/>
                <a:latin typeface="system-ui"/>
              </a:rPr>
              <a:t>26 </a:t>
            </a:r>
            <a:r>
              <a:rPr lang="en-US" sz="3600" b="0" i="0" dirty="0">
                <a:solidFill>
                  <a:schemeClr val="bg1"/>
                </a:solidFill>
                <a:effectLst/>
                <a:latin typeface="system-ui"/>
              </a:rPr>
              <a:t>and everyone who lives and believes in Me will never die. Do you believe this?” </a:t>
            </a:r>
            <a:r>
              <a:rPr lang="en-US" sz="3600" b="1" i="0" baseline="30000" dirty="0">
                <a:solidFill>
                  <a:schemeClr val="bg1"/>
                </a:solidFill>
                <a:effectLst/>
                <a:latin typeface="system-ui"/>
              </a:rPr>
              <a:t>27 </a:t>
            </a:r>
            <a:r>
              <a:rPr lang="en-US" sz="3600" b="0" i="0" dirty="0">
                <a:solidFill>
                  <a:schemeClr val="bg1"/>
                </a:solidFill>
                <a:effectLst/>
                <a:latin typeface="system-ui"/>
              </a:rPr>
              <a:t>She said to Him, “Yes, Lord; I have come to believe that You are the Christ, the Son of God, </a:t>
            </a:r>
            <a:r>
              <a:rPr lang="en-US" sz="3600" b="0" i="1" dirty="0">
                <a:solidFill>
                  <a:schemeClr val="bg1"/>
                </a:solidFill>
                <a:effectLst/>
                <a:latin typeface="system-ui"/>
              </a:rPr>
              <a:t>and</a:t>
            </a:r>
            <a:r>
              <a:rPr lang="en-US" sz="3600" b="0" i="0" dirty="0">
                <a:solidFill>
                  <a:schemeClr val="bg1"/>
                </a:solidFill>
                <a:effectLst/>
                <a:latin typeface="system-ui"/>
              </a:rPr>
              <a:t> He who comes into the world.”</a:t>
            </a:r>
            <a:endParaRPr lang="en-US" sz="4800" b="1" i="1" u="sng" baseline="30000" dirty="0">
              <a:solidFill>
                <a:schemeClr val="bg1"/>
              </a:solidFill>
              <a:latin typeface="system-ui"/>
              <a:ea typeface="Segoe UI Historic" panose="020B0502040204020203" pitchFamily="34" charset="0"/>
              <a:cs typeface="Segoe UI Historic" panose="020B0502040204020203" pitchFamily="34" charset="0"/>
            </a:endParaRPr>
          </a:p>
        </p:txBody>
      </p:sp>
      <p:pic>
        <p:nvPicPr>
          <p:cNvPr id="6" name="Picture 2" descr="The Historical Reliability of Mary, Martha, and Lazarus (John 11:1-44) | DavidLGray.INFO">
            <a:extLst>
              <a:ext uri="{FF2B5EF4-FFF2-40B4-BE49-F238E27FC236}">
                <a16:creationId xmlns:a16="http://schemas.microsoft.com/office/drawing/2014/main" id="{613D6BC4-00FB-7B83-83BB-DD3EBA42B7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10" r="5527"/>
          <a:stretch/>
        </p:blipFill>
        <p:spPr bwMode="auto">
          <a:xfrm>
            <a:off x="8637973" y="0"/>
            <a:ext cx="3781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87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168676" y="0"/>
            <a:ext cx="8469297" cy="6773662"/>
          </a:xfrm>
        </p:spPr>
        <p:txBody>
          <a:bodyPr>
            <a:noAutofit/>
          </a:bodyPr>
          <a:lstStyle/>
          <a:p>
            <a:pPr marL="0" indent="0" algn="ctr">
              <a:lnSpc>
                <a:spcPct val="120000"/>
              </a:lnSpc>
              <a:buNone/>
            </a:pPr>
            <a:r>
              <a:rPr lang="en-US" sz="4800" b="1" u="sng" dirty="0">
                <a:solidFill>
                  <a:schemeClr val="bg1"/>
                </a:solidFill>
                <a:effectLst/>
                <a:latin typeface="system-ui"/>
                <a:ea typeface="Segoe UI Historic" panose="020B0502040204020203" pitchFamily="34" charset="0"/>
                <a:cs typeface="Segoe UI Historic" panose="020B0502040204020203" pitchFamily="34" charset="0"/>
              </a:rPr>
              <a:t>JOHN 11</a:t>
            </a:r>
          </a:p>
          <a:p>
            <a:pPr marL="0" indent="0" algn="ctr">
              <a:lnSpc>
                <a:spcPct val="120000"/>
              </a:lnSpc>
              <a:buNone/>
            </a:pPr>
            <a:r>
              <a:rPr lang="en-US" sz="4000" b="1" i="0" baseline="30000" dirty="0">
                <a:solidFill>
                  <a:schemeClr val="bg1"/>
                </a:solidFill>
                <a:effectLst/>
                <a:latin typeface="system-ui"/>
              </a:rPr>
              <a:t>28 </a:t>
            </a:r>
            <a:r>
              <a:rPr lang="en-US" sz="4000" b="0" i="0" dirty="0">
                <a:solidFill>
                  <a:schemeClr val="bg1"/>
                </a:solidFill>
                <a:effectLst/>
                <a:latin typeface="system-ui"/>
              </a:rPr>
              <a:t>When she had said this, she left and called Mary her sister, saying secretly, “The Teacher is here and is calling for you.” </a:t>
            </a:r>
            <a:r>
              <a:rPr lang="en-US" sz="4000" b="1" i="0" baseline="30000" dirty="0">
                <a:solidFill>
                  <a:schemeClr val="bg1"/>
                </a:solidFill>
                <a:effectLst/>
                <a:latin typeface="system-ui"/>
              </a:rPr>
              <a:t>29 </a:t>
            </a:r>
            <a:r>
              <a:rPr lang="en-US" sz="4000" b="0" i="0" dirty="0">
                <a:solidFill>
                  <a:schemeClr val="bg1"/>
                </a:solidFill>
                <a:effectLst/>
                <a:latin typeface="system-ui"/>
              </a:rPr>
              <a:t>And when she heard </a:t>
            </a:r>
            <a:r>
              <a:rPr lang="en-US" sz="4000" b="0" i="1" dirty="0">
                <a:solidFill>
                  <a:schemeClr val="bg1"/>
                </a:solidFill>
                <a:effectLst/>
                <a:latin typeface="system-ui"/>
              </a:rPr>
              <a:t>this</a:t>
            </a:r>
            <a:r>
              <a:rPr lang="en-US" sz="4000" b="0" i="0" dirty="0">
                <a:solidFill>
                  <a:schemeClr val="bg1"/>
                </a:solidFill>
                <a:effectLst/>
                <a:latin typeface="system-ui"/>
              </a:rPr>
              <a:t>, she *got up quickly and came to Him.</a:t>
            </a:r>
            <a:endParaRPr lang="en-US" sz="4000" b="1" u="sng" dirty="0">
              <a:solidFill>
                <a:schemeClr val="bg1"/>
              </a:solidFill>
              <a:effectLst/>
              <a:latin typeface="system-ui"/>
              <a:ea typeface="Segoe UI Historic" panose="020B0502040204020203" pitchFamily="34" charset="0"/>
              <a:cs typeface="Segoe UI Historic" panose="020B0502040204020203" pitchFamily="34" charset="0"/>
            </a:endParaRPr>
          </a:p>
        </p:txBody>
      </p:sp>
      <p:pic>
        <p:nvPicPr>
          <p:cNvPr id="6" name="Picture 2" descr="The Historical Reliability of Mary, Martha, and Lazarus (John 11:1-44) | DavidLGray.INFO">
            <a:extLst>
              <a:ext uri="{FF2B5EF4-FFF2-40B4-BE49-F238E27FC236}">
                <a16:creationId xmlns:a16="http://schemas.microsoft.com/office/drawing/2014/main" id="{613D6BC4-00FB-7B83-83BB-DD3EBA42B7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10" r="5527"/>
          <a:stretch/>
        </p:blipFill>
        <p:spPr bwMode="auto">
          <a:xfrm>
            <a:off x="8637973" y="0"/>
            <a:ext cx="3781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77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18F-1314-E793-BA39-9C572677B862}"/>
              </a:ext>
            </a:extLst>
          </p:cNvPr>
          <p:cNvSpPr>
            <a:spLocks noGrp="1"/>
          </p:cNvSpPr>
          <p:nvPr>
            <p:ph type="title"/>
          </p:nvPr>
        </p:nvSpPr>
        <p:spPr>
          <a:xfrm>
            <a:off x="3089272" y="489413"/>
            <a:ext cx="8087715" cy="1508063"/>
          </a:xfrm>
        </p:spPr>
        <p:txBody>
          <a:bodyPr>
            <a:normAutofit/>
          </a:bodyPr>
          <a:lstStyle/>
          <a:p>
            <a:pPr algn="ctr"/>
            <a:r>
              <a:rPr lang="en-US" sz="5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TRUTH #7</a:t>
            </a:r>
            <a:endParaRPr lang="en-US" sz="5400" dirty="0">
              <a:solidFill>
                <a:schemeClr val="bg1"/>
              </a:solidFill>
              <a:latin typeface="Yu Mincho Demibold" panose="02020600000000000000" pitchFamily="18" charset="-128"/>
              <a:ea typeface="Yu Mincho Demibold" panose="02020600000000000000" pitchFamily="18" charset="-128"/>
            </a:endParaRPr>
          </a:p>
        </p:txBody>
      </p:sp>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3524280" y="2374232"/>
            <a:ext cx="7652707" cy="3802730"/>
          </a:xfrm>
        </p:spPr>
        <p:txBody>
          <a:bodyPr>
            <a:normAutofit/>
          </a:bodyPr>
          <a:lstStyle/>
          <a:p>
            <a:pPr marL="0" indent="0" algn="ctr">
              <a:lnSpc>
                <a:spcPct val="140000"/>
              </a:lnSpc>
              <a:spcBef>
                <a:spcPts val="0"/>
              </a:spcBef>
              <a:buNone/>
            </a:pPr>
            <a:r>
              <a:rPr lang="en-US" sz="4400" b="1" dirty="0">
                <a:solidFill>
                  <a:schemeClr val="bg1"/>
                </a:solidFill>
                <a:effectLst/>
                <a:ea typeface="Calibri" panose="020F0502020204030204" pitchFamily="34" charset="0"/>
                <a:cs typeface="Times New Roman" panose="02020603050405020304" pitchFamily="18" charset="0"/>
              </a:rPr>
              <a:t>Crisis encounters with Jesus will always call for FRESH FAITH.</a:t>
            </a:r>
            <a:endParaRPr lang="en-US" sz="4400" dirty="0">
              <a:solidFill>
                <a:schemeClr val="bg1"/>
              </a:solidFill>
              <a:effectLst/>
              <a:ea typeface="Calibri" panose="020F0502020204030204" pitchFamily="34" charset="0"/>
              <a:cs typeface="Times New Roman" panose="02020603050405020304" pitchFamily="18" charset="0"/>
            </a:endParaRPr>
          </a:p>
          <a:p>
            <a:pPr marL="0" indent="0" algn="ctr">
              <a:lnSpc>
                <a:spcPct val="140000"/>
              </a:lnSpc>
              <a:spcBef>
                <a:spcPts val="0"/>
              </a:spcBef>
              <a:buNone/>
            </a:pPr>
            <a:endParaRPr lang="en-US" sz="4400" baseline="30000" dirty="0">
              <a:solidFill>
                <a:schemeClr val="bg1"/>
              </a:solidFill>
              <a:ea typeface="Yu Mincho Light" panose="02020300000000000000" pitchFamily="18" charset="-128"/>
              <a:cs typeface="Times New Roman" panose="02020603050405020304" pitchFamily="18" charset="0"/>
            </a:endParaRPr>
          </a:p>
        </p:txBody>
      </p:sp>
      <p:pic>
        <p:nvPicPr>
          <p:cNvPr id="4" name="Picture 2" descr="The Rich Young Ruler – glennsreflections.com">
            <a:extLst>
              <a:ext uri="{FF2B5EF4-FFF2-40B4-BE49-F238E27FC236}">
                <a16:creationId xmlns:a16="http://schemas.microsoft.com/office/drawing/2014/main" id="{383331BF-E754-8CFD-4FFE-AF2568A5F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79" t="133" r="43344" b="-4993"/>
          <a:stretch/>
        </p:blipFill>
        <p:spPr bwMode="auto">
          <a:xfrm>
            <a:off x="0" y="0"/>
            <a:ext cx="1438275" cy="72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51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18F-1314-E793-BA39-9C572677B862}"/>
              </a:ext>
            </a:extLst>
          </p:cNvPr>
          <p:cNvSpPr>
            <a:spLocks noGrp="1"/>
          </p:cNvSpPr>
          <p:nvPr>
            <p:ph type="title"/>
          </p:nvPr>
        </p:nvSpPr>
        <p:spPr>
          <a:xfrm>
            <a:off x="3089272" y="489413"/>
            <a:ext cx="8087715" cy="1508063"/>
          </a:xfrm>
        </p:spPr>
        <p:txBody>
          <a:bodyPr>
            <a:normAutofit/>
          </a:bodyPr>
          <a:lstStyle/>
          <a:p>
            <a:pPr algn="ctr"/>
            <a:r>
              <a:rPr lang="en-US" sz="5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TRUTH #8</a:t>
            </a:r>
            <a:endParaRPr lang="en-US" sz="5400" dirty="0">
              <a:solidFill>
                <a:schemeClr val="bg1"/>
              </a:solidFill>
              <a:latin typeface="Yu Mincho Demibold" panose="02020600000000000000" pitchFamily="18" charset="-128"/>
              <a:ea typeface="Yu Mincho Demibold" panose="02020600000000000000" pitchFamily="18" charset="-128"/>
            </a:endParaRPr>
          </a:p>
        </p:txBody>
      </p:sp>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3524280" y="2374232"/>
            <a:ext cx="7652707" cy="3802730"/>
          </a:xfrm>
        </p:spPr>
        <p:txBody>
          <a:bodyPr>
            <a:normAutofit/>
          </a:bodyPr>
          <a:lstStyle/>
          <a:p>
            <a:pPr marL="0" indent="0" algn="ctr">
              <a:lnSpc>
                <a:spcPct val="140000"/>
              </a:lnSpc>
              <a:spcBef>
                <a:spcPts val="0"/>
              </a:spcBef>
              <a:buNone/>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Jesus wants to confirm His love for us during the worst times in life. </a:t>
            </a:r>
            <a:endParaRPr lang="en-US" sz="4800" baseline="30000" dirty="0">
              <a:solidFill>
                <a:schemeClr val="bg1"/>
              </a:solidFill>
              <a:ea typeface="Yu Mincho Light" panose="02020300000000000000" pitchFamily="18" charset="-128"/>
              <a:cs typeface="Times New Roman" panose="02020603050405020304" pitchFamily="18" charset="0"/>
            </a:endParaRPr>
          </a:p>
        </p:txBody>
      </p:sp>
      <p:pic>
        <p:nvPicPr>
          <p:cNvPr id="4" name="Picture 2" descr="The Rich Young Ruler – glennsreflections.com">
            <a:extLst>
              <a:ext uri="{FF2B5EF4-FFF2-40B4-BE49-F238E27FC236}">
                <a16:creationId xmlns:a16="http://schemas.microsoft.com/office/drawing/2014/main" id="{383331BF-E754-8CFD-4FFE-AF2568A5F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79" t="133" r="43344" b="-4993"/>
          <a:stretch/>
        </p:blipFill>
        <p:spPr bwMode="auto">
          <a:xfrm>
            <a:off x="0" y="0"/>
            <a:ext cx="1438275" cy="72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074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18F-1314-E793-BA39-9C572677B862}"/>
              </a:ext>
            </a:extLst>
          </p:cNvPr>
          <p:cNvSpPr>
            <a:spLocks noGrp="1"/>
          </p:cNvSpPr>
          <p:nvPr>
            <p:ph type="title"/>
          </p:nvPr>
        </p:nvSpPr>
        <p:spPr>
          <a:xfrm>
            <a:off x="3089272" y="489413"/>
            <a:ext cx="8087715" cy="1508063"/>
          </a:xfrm>
        </p:spPr>
        <p:txBody>
          <a:bodyPr>
            <a:normAutofit/>
          </a:bodyPr>
          <a:lstStyle/>
          <a:p>
            <a:pPr algn="ctr"/>
            <a:r>
              <a:rPr lang="en-US" sz="5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TRUTH #9</a:t>
            </a:r>
            <a:endParaRPr lang="en-US" sz="5400" dirty="0">
              <a:solidFill>
                <a:schemeClr val="bg1"/>
              </a:solidFill>
              <a:latin typeface="Yu Mincho Demibold" panose="02020600000000000000" pitchFamily="18" charset="-128"/>
              <a:ea typeface="Yu Mincho Demibold" panose="02020600000000000000" pitchFamily="18" charset="-128"/>
            </a:endParaRPr>
          </a:p>
        </p:txBody>
      </p:sp>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3524280" y="2374232"/>
            <a:ext cx="7652707" cy="3802730"/>
          </a:xfrm>
        </p:spPr>
        <p:txBody>
          <a:bodyPr>
            <a:normAutofit/>
          </a:bodyPr>
          <a:lstStyle/>
          <a:p>
            <a:pPr marL="0" indent="0" algn="ctr">
              <a:lnSpc>
                <a:spcPct val="140000"/>
              </a:lnSpc>
              <a:spcBef>
                <a:spcPts val="0"/>
              </a:spcBef>
              <a:buNone/>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Don’t expect your encounter with Jesus in your crisis to follow an expected process. </a:t>
            </a:r>
            <a:endParaRPr lang="en-US" sz="4800" baseline="30000" dirty="0">
              <a:solidFill>
                <a:schemeClr val="bg1"/>
              </a:solidFill>
              <a:ea typeface="Yu Mincho Light" panose="02020300000000000000" pitchFamily="18" charset="-128"/>
              <a:cs typeface="Times New Roman" panose="02020603050405020304" pitchFamily="18" charset="0"/>
            </a:endParaRPr>
          </a:p>
        </p:txBody>
      </p:sp>
      <p:pic>
        <p:nvPicPr>
          <p:cNvPr id="4" name="Picture 2" descr="The Rich Young Ruler – glennsreflections.com">
            <a:extLst>
              <a:ext uri="{FF2B5EF4-FFF2-40B4-BE49-F238E27FC236}">
                <a16:creationId xmlns:a16="http://schemas.microsoft.com/office/drawing/2014/main" id="{383331BF-E754-8CFD-4FFE-AF2568A5F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79" t="133" r="43344" b="-4993"/>
          <a:stretch/>
        </p:blipFill>
        <p:spPr bwMode="auto">
          <a:xfrm>
            <a:off x="0" y="0"/>
            <a:ext cx="1438275" cy="72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16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F161-240C-4039-5F02-07C2CDFF67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49B232-E4DC-B925-CC80-8BF6C5D565B4}"/>
              </a:ext>
            </a:extLst>
          </p:cNvPr>
          <p:cNvSpPr>
            <a:spLocks noGrp="1"/>
          </p:cNvSpPr>
          <p:nvPr>
            <p:ph idx="1"/>
          </p:nvPr>
        </p:nvSpPr>
        <p:spPr/>
        <p:txBody>
          <a:bodyPr/>
          <a:lstStyle/>
          <a:p>
            <a:endParaRPr lang="en-US"/>
          </a:p>
        </p:txBody>
      </p:sp>
      <p:pic>
        <p:nvPicPr>
          <p:cNvPr id="6146" name="Picture 2" descr="Christian Knight Comics and Media: The Missionaries of Operation Auca">
            <a:extLst>
              <a:ext uri="{FF2B5EF4-FFF2-40B4-BE49-F238E27FC236}">
                <a16:creationId xmlns:a16="http://schemas.microsoft.com/office/drawing/2014/main" id="{1C7EC21F-B8E3-7277-098B-846250206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41" y="0"/>
            <a:ext cx="10617717" cy="816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335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18F-1314-E793-BA39-9C572677B862}"/>
              </a:ext>
            </a:extLst>
          </p:cNvPr>
          <p:cNvSpPr>
            <a:spLocks noGrp="1"/>
          </p:cNvSpPr>
          <p:nvPr>
            <p:ph type="title"/>
          </p:nvPr>
        </p:nvSpPr>
        <p:spPr>
          <a:xfrm>
            <a:off x="3089273" y="146513"/>
            <a:ext cx="8087715" cy="1508063"/>
          </a:xfrm>
        </p:spPr>
        <p:txBody>
          <a:bodyPr>
            <a:normAutofit/>
          </a:bodyPr>
          <a:lstStyle/>
          <a:p>
            <a:pPr algn="ctr"/>
            <a:r>
              <a:rPr lang="en-US" sz="5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TRUTH #10</a:t>
            </a:r>
            <a:endParaRPr lang="en-US" sz="5400" dirty="0">
              <a:solidFill>
                <a:schemeClr val="bg1"/>
              </a:solidFill>
              <a:latin typeface="Yu Mincho Demibold" panose="02020600000000000000" pitchFamily="18" charset="-128"/>
              <a:ea typeface="Yu Mincho Demibold" panose="02020600000000000000" pitchFamily="18" charset="-128"/>
            </a:endParaRPr>
          </a:p>
        </p:txBody>
      </p:sp>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1952625" y="1383506"/>
            <a:ext cx="9791699" cy="4090987"/>
          </a:xfrm>
        </p:spPr>
        <p:txBody>
          <a:bodyPr>
            <a:noAutofit/>
          </a:bodyPr>
          <a:lstStyle/>
          <a:p>
            <a:pPr marL="0" indent="0" algn="ctr">
              <a:lnSpc>
                <a:spcPct val="140000"/>
              </a:lnSpc>
              <a:spcBef>
                <a:spcPts val="0"/>
              </a:spcBef>
              <a:buNone/>
            </a:pPr>
            <a:r>
              <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Once you’ve experienced Jesus carrying you through your worst fears and crisis you will be able to let go of everything else you were counting on for security to worship Him as never before. </a:t>
            </a:r>
            <a:endParaRPr lang="en-US" sz="4400" baseline="30000" dirty="0">
              <a:solidFill>
                <a:schemeClr val="bg1"/>
              </a:solidFill>
              <a:ea typeface="Yu Mincho Light" panose="02020300000000000000" pitchFamily="18" charset="-128"/>
              <a:cs typeface="Times New Roman" panose="02020603050405020304" pitchFamily="18" charset="0"/>
            </a:endParaRPr>
          </a:p>
        </p:txBody>
      </p:sp>
      <p:pic>
        <p:nvPicPr>
          <p:cNvPr id="4" name="Picture 2" descr="The Rich Young Ruler – glennsreflections.com">
            <a:extLst>
              <a:ext uri="{FF2B5EF4-FFF2-40B4-BE49-F238E27FC236}">
                <a16:creationId xmlns:a16="http://schemas.microsoft.com/office/drawing/2014/main" id="{383331BF-E754-8CFD-4FFE-AF2568A5F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79" t="133" r="43344" b="-4993"/>
          <a:stretch/>
        </p:blipFill>
        <p:spPr bwMode="auto">
          <a:xfrm>
            <a:off x="0" y="0"/>
            <a:ext cx="1438275" cy="72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08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168676" y="0"/>
            <a:ext cx="9339308" cy="6560598"/>
          </a:xfrm>
        </p:spPr>
        <p:txBody>
          <a:bodyPr>
            <a:noAutofit/>
          </a:bodyPr>
          <a:lstStyle/>
          <a:p>
            <a:pPr marL="0" indent="0" algn="ctr">
              <a:lnSpc>
                <a:spcPct val="120000"/>
              </a:lnSpc>
              <a:buNone/>
            </a:pPr>
            <a:r>
              <a:rPr lang="en-US" sz="3600" b="1" u="sng" dirty="0">
                <a:solidFill>
                  <a:schemeClr val="bg1"/>
                </a:solidFill>
                <a:effectLst/>
                <a:latin typeface="system-ui"/>
                <a:ea typeface="Segoe UI Historic" panose="020B0502040204020203" pitchFamily="34" charset="0"/>
                <a:cs typeface="Segoe UI Historic" panose="020B0502040204020203" pitchFamily="34" charset="0"/>
              </a:rPr>
              <a:t>JOHN 11</a:t>
            </a:r>
            <a:endParaRPr lang="en-US" sz="3600" b="1" i="1" u="sng" baseline="30000" dirty="0">
              <a:solidFill>
                <a:schemeClr val="bg1"/>
              </a:solidFill>
              <a:effectLst/>
              <a:latin typeface="system-ui"/>
              <a:ea typeface="Segoe UI Historic" panose="020B0502040204020203" pitchFamily="34" charset="0"/>
              <a:cs typeface="Times New Roman" panose="02020603050405020304" pitchFamily="18" charset="0"/>
            </a:endParaRPr>
          </a:p>
          <a:p>
            <a:pPr marL="0" indent="0">
              <a:lnSpc>
                <a:spcPct val="120000"/>
              </a:lnSpc>
              <a:buNone/>
            </a:pPr>
            <a:r>
              <a:rPr lang="en-US" sz="3600" b="1" i="0" baseline="30000" dirty="0">
                <a:solidFill>
                  <a:schemeClr val="bg1"/>
                </a:solidFill>
                <a:effectLst/>
                <a:latin typeface="system-ui"/>
              </a:rPr>
              <a:t>3 </a:t>
            </a:r>
            <a:r>
              <a:rPr lang="en-US" sz="3600" b="1" i="0" dirty="0">
                <a:solidFill>
                  <a:schemeClr val="bg1"/>
                </a:solidFill>
                <a:effectLst/>
                <a:latin typeface="system-ui"/>
              </a:rPr>
              <a:t>So the sisters sent </a:t>
            </a:r>
            <a:r>
              <a:rPr lang="en-US" sz="3600" b="1" i="1" dirty="0">
                <a:solidFill>
                  <a:schemeClr val="bg1"/>
                </a:solidFill>
                <a:effectLst/>
                <a:latin typeface="system-ui"/>
              </a:rPr>
              <a:t>word</a:t>
            </a:r>
            <a:r>
              <a:rPr lang="en-US" sz="3600" b="1" i="0" dirty="0">
                <a:solidFill>
                  <a:schemeClr val="bg1"/>
                </a:solidFill>
                <a:effectLst/>
                <a:latin typeface="system-ui"/>
              </a:rPr>
              <a:t> to Him, saying, “Lord, behold, he whom You love is sick.” </a:t>
            </a:r>
            <a:r>
              <a:rPr lang="en-US" sz="3600" b="1" i="0" baseline="30000" dirty="0">
                <a:solidFill>
                  <a:schemeClr val="bg1"/>
                </a:solidFill>
                <a:effectLst/>
                <a:latin typeface="system-ui"/>
              </a:rPr>
              <a:t>4 </a:t>
            </a:r>
            <a:r>
              <a:rPr lang="en-US" sz="3600" b="1" i="0" dirty="0">
                <a:solidFill>
                  <a:schemeClr val="bg1"/>
                </a:solidFill>
                <a:effectLst/>
                <a:latin typeface="system-ui"/>
              </a:rPr>
              <a:t>But when Jesus heard </a:t>
            </a:r>
            <a:r>
              <a:rPr lang="en-US" sz="3600" b="1" i="1" dirty="0">
                <a:solidFill>
                  <a:schemeClr val="bg1"/>
                </a:solidFill>
                <a:effectLst/>
                <a:latin typeface="system-ui"/>
              </a:rPr>
              <a:t>this</a:t>
            </a:r>
            <a:r>
              <a:rPr lang="en-US" sz="3600" b="1" i="0" dirty="0">
                <a:solidFill>
                  <a:schemeClr val="bg1"/>
                </a:solidFill>
                <a:effectLst/>
                <a:latin typeface="system-ui"/>
              </a:rPr>
              <a:t>, He said, “This sickness is not meant for death, but </a:t>
            </a:r>
            <a:r>
              <a:rPr lang="en-US" sz="3600" b="1" i="1" dirty="0">
                <a:solidFill>
                  <a:schemeClr val="bg1"/>
                </a:solidFill>
                <a:effectLst/>
                <a:latin typeface="system-ui"/>
              </a:rPr>
              <a:t>is</a:t>
            </a:r>
            <a:r>
              <a:rPr lang="en-US" sz="3600" b="1" i="0" dirty="0">
                <a:solidFill>
                  <a:schemeClr val="bg1"/>
                </a:solidFill>
                <a:effectLst/>
                <a:latin typeface="system-ui"/>
              </a:rPr>
              <a:t> for the glory of God, so that the Son of God may be glorified by it.” </a:t>
            </a:r>
            <a:r>
              <a:rPr lang="en-US" sz="3600" b="1" i="0" baseline="30000" dirty="0">
                <a:solidFill>
                  <a:schemeClr val="bg1"/>
                </a:solidFill>
                <a:effectLst/>
                <a:latin typeface="system-ui"/>
              </a:rPr>
              <a:t>5 </a:t>
            </a:r>
            <a:r>
              <a:rPr lang="en-US" sz="3600" b="1" i="0" dirty="0">
                <a:solidFill>
                  <a:schemeClr val="bg1"/>
                </a:solidFill>
                <a:effectLst/>
                <a:latin typeface="system-ui"/>
              </a:rPr>
              <a:t>(Now Jesus loved Martha and her sister, and Lazarus.) </a:t>
            </a:r>
            <a:r>
              <a:rPr lang="en-US" sz="3600" b="1" i="0" baseline="30000" dirty="0">
                <a:solidFill>
                  <a:schemeClr val="bg1"/>
                </a:solidFill>
                <a:effectLst/>
                <a:latin typeface="system-ui"/>
              </a:rPr>
              <a:t>6 </a:t>
            </a:r>
            <a:r>
              <a:rPr lang="en-US" sz="3600" b="1" i="0" dirty="0">
                <a:solidFill>
                  <a:schemeClr val="bg1"/>
                </a:solidFill>
                <a:effectLst/>
                <a:latin typeface="system-ui"/>
              </a:rPr>
              <a:t>So when He heard that he was sick, He then stayed two days </a:t>
            </a:r>
            <a:r>
              <a:rPr lang="en-US" sz="3600" b="1" i="1" dirty="0">
                <a:solidFill>
                  <a:schemeClr val="bg1"/>
                </a:solidFill>
                <a:effectLst/>
                <a:latin typeface="system-ui"/>
              </a:rPr>
              <a:t>longer</a:t>
            </a:r>
            <a:r>
              <a:rPr lang="en-US" sz="3600" b="1" i="0" dirty="0">
                <a:solidFill>
                  <a:schemeClr val="bg1"/>
                </a:solidFill>
                <a:effectLst/>
                <a:latin typeface="system-ui"/>
              </a:rPr>
              <a:t> in the place where He was. </a:t>
            </a:r>
            <a:endParaRPr lang="en-US" sz="3600" b="1" u="sng" dirty="0">
              <a:solidFill>
                <a:schemeClr val="bg1"/>
              </a:solidFill>
              <a:effectLst/>
              <a:latin typeface="system-ui"/>
              <a:ea typeface="Segoe UI Historic" panose="020B0502040204020203" pitchFamily="34" charset="0"/>
              <a:cs typeface="Segoe UI Historic" panose="020B0502040204020203" pitchFamily="34" charset="0"/>
            </a:endParaRPr>
          </a:p>
        </p:txBody>
      </p:sp>
      <p:pic>
        <p:nvPicPr>
          <p:cNvPr id="2" name="Picture 2" descr="The Historical Reliability of Mary, Martha, and Lazarus (John 11:1-44) | DavidLGray.INFO">
            <a:extLst>
              <a:ext uri="{FF2B5EF4-FFF2-40B4-BE49-F238E27FC236}">
                <a16:creationId xmlns:a16="http://schemas.microsoft.com/office/drawing/2014/main" id="{84F97FC1-6315-8956-22F1-7C918CBD39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06" r="65357"/>
          <a:stretch/>
        </p:blipFill>
        <p:spPr bwMode="auto">
          <a:xfrm>
            <a:off x="9715130" y="0"/>
            <a:ext cx="24768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362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C3DE-E98B-4EFE-7F61-F8A3F4F1C5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4AC657-DED6-14EF-D686-842A3F460A2E}"/>
              </a:ext>
            </a:extLst>
          </p:cNvPr>
          <p:cNvSpPr>
            <a:spLocks noGrp="1"/>
          </p:cNvSpPr>
          <p:nvPr>
            <p:ph idx="1"/>
          </p:nvPr>
        </p:nvSpPr>
        <p:spPr/>
        <p:txBody>
          <a:bodyPr/>
          <a:lstStyle/>
          <a:p>
            <a:endParaRPr lang="en-US"/>
          </a:p>
        </p:txBody>
      </p:sp>
      <p:pic>
        <p:nvPicPr>
          <p:cNvPr id="2050" name="Picture 2" descr="September 16, 2018 - John 2 - Morningside Baptist">
            <a:extLst>
              <a:ext uri="{FF2B5EF4-FFF2-40B4-BE49-F238E27FC236}">
                <a16:creationId xmlns:a16="http://schemas.microsoft.com/office/drawing/2014/main" id="{AEE59273-7FF5-2B0C-507B-157F254AB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493" y="0"/>
            <a:ext cx="50530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01C6724D-5A33-1690-AE82-A1BD58C3B554}"/>
              </a:ext>
            </a:extLst>
          </p:cNvPr>
          <p:cNvSpPr/>
          <p:nvPr/>
        </p:nvSpPr>
        <p:spPr>
          <a:xfrm>
            <a:off x="7217546" y="4136994"/>
            <a:ext cx="754602" cy="2308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8A8310A-6BF4-A0EA-5DFE-DF0DFDC29885}"/>
              </a:ext>
            </a:extLst>
          </p:cNvPr>
          <p:cNvSpPr/>
          <p:nvPr/>
        </p:nvSpPr>
        <p:spPr>
          <a:xfrm>
            <a:off x="6161103" y="4136994"/>
            <a:ext cx="630314" cy="506027"/>
          </a:xfrm>
          <a:prstGeom prst="roundRect">
            <a:avLst/>
          </a:prstGeom>
          <a:noFill/>
          <a:ln w="57150">
            <a:solidFill>
              <a:srgbClr val="20B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4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168676" y="0"/>
            <a:ext cx="9339308" cy="6560598"/>
          </a:xfrm>
        </p:spPr>
        <p:txBody>
          <a:bodyPr>
            <a:noAutofit/>
          </a:bodyPr>
          <a:lstStyle/>
          <a:p>
            <a:pPr marL="0" indent="0" algn="ctr">
              <a:lnSpc>
                <a:spcPct val="120000"/>
              </a:lnSpc>
              <a:buNone/>
            </a:pPr>
            <a:r>
              <a:rPr lang="en-US" sz="3600" b="1" u="sng" dirty="0">
                <a:solidFill>
                  <a:schemeClr val="bg1"/>
                </a:solidFill>
                <a:effectLst/>
                <a:latin typeface="system-ui"/>
                <a:ea typeface="Segoe UI Historic" panose="020B0502040204020203" pitchFamily="34" charset="0"/>
                <a:cs typeface="Segoe UI Historic" panose="020B0502040204020203" pitchFamily="34" charset="0"/>
              </a:rPr>
              <a:t>JOHN 11</a:t>
            </a:r>
            <a:endParaRPr lang="en-US" sz="3600" b="1" i="1" u="sng" baseline="30000" dirty="0">
              <a:solidFill>
                <a:schemeClr val="bg1"/>
              </a:solidFill>
              <a:effectLst/>
              <a:latin typeface="system-ui"/>
              <a:ea typeface="Segoe UI Historic" panose="020B0502040204020203" pitchFamily="34" charset="0"/>
              <a:cs typeface="Times New Roman" panose="02020603050405020304" pitchFamily="18" charset="0"/>
            </a:endParaRPr>
          </a:p>
          <a:p>
            <a:pPr marL="0" indent="0">
              <a:lnSpc>
                <a:spcPct val="120000"/>
              </a:lnSpc>
              <a:buNone/>
            </a:pPr>
            <a:r>
              <a:rPr lang="en-US" sz="3600" i="0" baseline="30000" dirty="0">
                <a:solidFill>
                  <a:schemeClr val="bg1"/>
                </a:solidFill>
                <a:effectLst/>
                <a:latin typeface="system-ui"/>
              </a:rPr>
              <a:t>3 </a:t>
            </a:r>
            <a:r>
              <a:rPr lang="en-US" sz="3600" i="0" dirty="0">
                <a:solidFill>
                  <a:schemeClr val="bg1"/>
                </a:solidFill>
                <a:effectLst/>
                <a:latin typeface="system-ui"/>
              </a:rPr>
              <a:t>So the sisters sent </a:t>
            </a:r>
            <a:r>
              <a:rPr lang="en-US" sz="3600" i="1" dirty="0">
                <a:solidFill>
                  <a:schemeClr val="bg1"/>
                </a:solidFill>
                <a:effectLst/>
                <a:latin typeface="system-ui"/>
              </a:rPr>
              <a:t>word</a:t>
            </a:r>
            <a:r>
              <a:rPr lang="en-US" sz="3600" i="0" dirty="0">
                <a:solidFill>
                  <a:schemeClr val="bg1"/>
                </a:solidFill>
                <a:effectLst/>
                <a:latin typeface="system-ui"/>
              </a:rPr>
              <a:t> to Him, saying, “Lord, behold, he whom You love is sick.” </a:t>
            </a:r>
            <a:r>
              <a:rPr lang="en-US" sz="3600" i="0" baseline="30000" dirty="0">
                <a:solidFill>
                  <a:schemeClr val="bg1"/>
                </a:solidFill>
                <a:effectLst/>
                <a:latin typeface="system-ui"/>
              </a:rPr>
              <a:t>4 </a:t>
            </a:r>
            <a:r>
              <a:rPr lang="en-US" sz="3600" i="0" dirty="0">
                <a:solidFill>
                  <a:schemeClr val="bg1"/>
                </a:solidFill>
                <a:effectLst/>
                <a:latin typeface="system-ui"/>
              </a:rPr>
              <a:t>But when Jesus heard </a:t>
            </a:r>
            <a:r>
              <a:rPr lang="en-US" sz="3600" i="1" dirty="0">
                <a:solidFill>
                  <a:schemeClr val="bg1"/>
                </a:solidFill>
                <a:effectLst/>
                <a:latin typeface="system-ui"/>
              </a:rPr>
              <a:t>this</a:t>
            </a:r>
            <a:r>
              <a:rPr lang="en-US" sz="3600" i="0" dirty="0">
                <a:solidFill>
                  <a:schemeClr val="bg1"/>
                </a:solidFill>
                <a:effectLst/>
                <a:latin typeface="system-ui"/>
              </a:rPr>
              <a:t>, He said, </a:t>
            </a:r>
            <a:r>
              <a:rPr lang="en-US" sz="3600" b="1" i="0" u="sng" dirty="0">
                <a:solidFill>
                  <a:schemeClr val="bg1"/>
                </a:solidFill>
                <a:effectLst/>
                <a:latin typeface="system-ui"/>
              </a:rPr>
              <a:t>“This sickness is not meant for death, but </a:t>
            </a:r>
            <a:r>
              <a:rPr lang="en-US" sz="3600" b="1" i="1" u="sng" dirty="0">
                <a:solidFill>
                  <a:schemeClr val="bg1"/>
                </a:solidFill>
                <a:effectLst/>
                <a:latin typeface="system-ui"/>
              </a:rPr>
              <a:t>is</a:t>
            </a:r>
            <a:r>
              <a:rPr lang="en-US" sz="3600" b="1" i="0" u="sng" dirty="0">
                <a:solidFill>
                  <a:schemeClr val="bg1"/>
                </a:solidFill>
                <a:effectLst/>
                <a:latin typeface="system-ui"/>
              </a:rPr>
              <a:t> for the glory of God, so that the Son of God may be glorified by it.” </a:t>
            </a:r>
            <a:r>
              <a:rPr lang="en-US" sz="3600" i="0" baseline="30000" dirty="0">
                <a:solidFill>
                  <a:schemeClr val="bg1"/>
                </a:solidFill>
                <a:effectLst/>
                <a:latin typeface="system-ui"/>
              </a:rPr>
              <a:t>5 </a:t>
            </a:r>
            <a:r>
              <a:rPr lang="en-US" sz="3600" i="0" dirty="0">
                <a:solidFill>
                  <a:schemeClr val="bg1"/>
                </a:solidFill>
                <a:effectLst/>
                <a:latin typeface="system-ui"/>
              </a:rPr>
              <a:t>(Now Jesus loved Martha and her sister, and Lazarus.) </a:t>
            </a:r>
            <a:r>
              <a:rPr lang="en-US" sz="3600" i="0" baseline="30000" dirty="0">
                <a:solidFill>
                  <a:schemeClr val="bg1"/>
                </a:solidFill>
                <a:effectLst/>
                <a:latin typeface="system-ui"/>
              </a:rPr>
              <a:t>6 </a:t>
            </a:r>
            <a:r>
              <a:rPr lang="en-US" sz="3600" i="0" dirty="0">
                <a:solidFill>
                  <a:schemeClr val="bg1"/>
                </a:solidFill>
                <a:effectLst/>
                <a:latin typeface="system-ui"/>
              </a:rPr>
              <a:t>So when He heard that he was sick, He then stayed two days </a:t>
            </a:r>
            <a:r>
              <a:rPr lang="en-US" sz="3600" i="1" dirty="0">
                <a:solidFill>
                  <a:schemeClr val="bg1"/>
                </a:solidFill>
                <a:effectLst/>
                <a:latin typeface="system-ui"/>
              </a:rPr>
              <a:t>longer</a:t>
            </a:r>
            <a:r>
              <a:rPr lang="en-US" sz="3600" i="0" dirty="0">
                <a:solidFill>
                  <a:schemeClr val="bg1"/>
                </a:solidFill>
                <a:effectLst/>
                <a:latin typeface="system-ui"/>
              </a:rPr>
              <a:t> in the place where He was. </a:t>
            </a:r>
            <a:endParaRPr lang="en-US" sz="3600" u="sng" dirty="0">
              <a:solidFill>
                <a:schemeClr val="bg1"/>
              </a:solidFill>
              <a:effectLst/>
              <a:latin typeface="system-ui"/>
              <a:ea typeface="Segoe UI Historic" panose="020B0502040204020203" pitchFamily="34" charset="0"/>
              <a:cs typeface="Segoe UI Historic" panose="020B0502040204020203" pitchFamily="34" charset="0"/>
            </a:endParaRPr>
          </a:p>
        </p:txBody>
      </p:sp>
      <p:pic>
        <p:nvPicPr>
          <p:cNvPr id="2" name="Picture 2" descr="The Historical Reliability of Mary, Martha, and Lazarus (John 11:1-44) | DavidLGray.INFO">
            <a:extLst>
              <a:ext uri="{FF2B5EF4-FFF2-40B4-BE49-F238E27FC236}">
                <a16:creationId xmlns:a16="http://schemas.microsoft.com/office/drawing/2014/main" id="{84F97FC1-6315-8956-22F1-7C918CBD39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06" r="65357"/>
          <a:stretch/>
        </p:blipFill>
        <p:spPr bwMode="auto">
          <a:xfrm>
            <a:off x="9715130" y="0"/>
            <a:ext cx="24768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0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18F-1314-E793-BA39-9C572677B862}"/>
              </a:ext>
            </a:extLst>
          </p:cNvPr>
          <p:cNvSpPr>
            <a:spLocks noGrp="1"/>
          </p:cNvSpPr>
          <p:nvPr>
            <p:ph type="title"/>
          </p:nvPr>
        </p:nvSpPr>
        <p:spPr>
          <a:xfrm>
            <a:off x="417093" y="365125"/>
            <a:ext cx="8087715" cy="1508063"/>
          </a:xfrm>
        </p:spPr>
        <p:txBody>
          <a:bodyPr>
            <a:normAutofit/>
          </a:bodyPr>
          <a:lstStyle/>
          <a:p>
            <a:pPr algn="ctr"/>
            <a:r>
              <a:rPr lang="en-US" sz="5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TRUTH #1</a:t>
            </a:r>
            <a:endParaRPr lang="en-US" sz="5400" dirty="0">
              <a:solidFill>
                <a:schemeClr val="bg1"/>
              </a:solidFill>
              <a:latin typeface="Yu Mincho Demibold" panose="02020600000000000000" pitchFamily="18" charset="-128"/>
              <a:ea typeface="Yu Mincho Demibold" panose="02020600000000000000" pitchFamily="18" charset="-128"/>
            </a:endParaRPr>
          </a:p>
        </p:txBody>
      </p:sp>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417095" y="2374232"/>
            <a:ext cx="8771294" cy="3802730"/>
          </a:xfrm>
        </p:spPr>
        <p:txBody>
          <a:bodyPr>
            <a:normAutofit/>
          </a:bodyPr>
          <a:lstStyle/>
          <a:p>
            <a:pPr marL="0" indent="0" algn="ctr">
              <a:lnSpc>
                <a:spcPct val="140000"/>
              </a:lnSpc>
              <a:spcBef>
                <a:spcPts val="0"/>
              </a:spcBef>
              <a:buNone/>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Our life crises are there ‘for the glory of God’…to make God’s greatness visible in our world.</a:t>
            </a:r>
            <a:endParaRPr lang="en-US" sz="4800" baseline="30000" dirty="0">
              <a:solidFill>
                <a:schemeClr val="bg1"/>
              </a:solidFill>
              <a:latin typeface="Yu Mincho Light" panose="02020300000000000000" pitchFamily="18" charset="-128"/>
              <a:ea typeface="Yu Mincho Light" panose="02020300000000000000" pitchFamily="18" charset="-128"/>
              <a:cs typeface="Times New Roman" panose="02020603050405020304" pitchFamily="18" charset="0"/>
            </a:endParaRPr>
          </a:p>
        </p:txBody>
      </p:sp>
      <p:pic>
        <p:nvPicPr>
          <p:cNvPr id="5" name="Picture 2" descr="The Historical Reliability of Mary, Martha, and Lazarus (John 11:1-44) | DavidLGray.INFO">
            <a:extLst>
              <a:ext uri="{FF2B5EF4-FFF2-40B4-BE49-F238E27FC236}">
                <a16:creationId xmlns:a16="http://schemas.microsoft.com/office/drawing/2014/main" id="{EBD9D570-805D-3C4B-E39C-F8F4AC9C8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06" r="65357"/>
          <a:stretch/>
        </p:blipFill>
        <p:spPr bwMode="auto">
          <a:xfrm>
            <a:off x="9715130" y="0"/>
            <a:ext cx="24768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9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18F-1314-E793-BA39-9C572677B862}"/>
              </a:ext>
            </a:extLst>
          </p:cNvPr>
          <p:cNvSpPr>
            <a:spLocks noGrp="1"/>
          </p:cNvSpPr>
          <p:nvPr>
            <p:ph type="title"/>
          </p:nvPr>
        </p:nvSpPr>
        <p:spPr>
          <a:xfrm>
            <a:off x="417093" y="365125"/>
            <a:ext cx="8087715" cy="1508063"/>
          </a:xfrm>
        </p:spPr>
        <p:txBody>
          <a:bodyPr>
            <a:normAutofit/>
          </a:bodyPr>
          <a:lstStyle/>
          <a:p>
            <a:pPr algn="ctr"/>
            <a:r>
              <a:rPr lang="en-US" sz="5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Challenge</a:t>
            </a:r>
            <a:endParaRPr lang="en-US" sz="5400" dirty="0">
              <a:solidFill>
                <a:schemeClr val="bg1"/>
              </a:solidFill>
              <a:latin typeface="Yu Mincho Demibold" panose="02020600000000000000" pitchFamily="18" charset="-128"/>
              <a:ea typeface="Yu Mincho Demibold" panose="02020600000000000000" pitchFamily="18" charset="-128"/>
            </a:endParaRPr>
          </a:p>
        </p:txBody>
      </p:sp>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417095" y="2374232"/>
            <a:ext cx="8771294" cy="3802730"/>
          </a:xfrm>
        </p:spPr>
        <p:txBody>
          <a:bodyPr>
            <a:normAutofit/>
          </a:bodyPr>
          <a:lstStyle/>
          <a:p>
            <a:pPr marL="0" indent="0" algn="ctr">
              <a:lnSpc>
                <a:spcPct val="140000"/>
              </a:lnSpc>
              <a:spcBef>
                <a:spcPts val="0"/>
              </a:spcBef>
              <a:buNone/>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Sometime soon, write out your testimony that you want read at your funeral.</a:t>
            </a:r>
            <a:endParaRPr lang="en-US" sz="4800" baseline="30000" dirty="0">
              <a:solidFill>
                <a:schemeClr val="bg1"/>
              </a:solidFill>
              <a:latin typeface="Yu Mincho Light" panose="02020300000000000000" pitchFamily="18" charset="-128"/>
              <a:ea typeface="Yu Mincho Light" panose="02020300000000000000" pitchFamily="18" charset="-128"/>
              <a:cs typeface="Times New Roman" panose="02020603050405020304" pitchFamily="18" charset="0"/>
            </a:endParaRPr>
          </a:p>
        </p:txBody>
      </p:sp>
      <p:pic>
        <p:nvPicPr>
          <p:cNvPr id="5" name="Picture 2" descr="The Historical Reliability of Mary, Martha, and Lazarus (John 11:1-44) | DavidLGray.INFO">
            <a:extLst>
              <a:ext uri="{FF2B5EF4-FFF2-40B4-BE49-F238E27FC236}">
                <a16:creationId xmlns:a16="http://schemas.microsoft.com/office/drawing/2014/main" id="{EBD9D570-805D-3C4B-E39C-F8F4AC9C8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06" r="65357"/>
          <a:stretch/>
        </p:blipFill>
        <p:spPr bwMode="auto">
          <a:xfrm>
            <a:off x="9715130" y="0"/>
            <a:ext cx="24768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8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18F-1314-E793-BA39-9C572677B862}"/>
              </a:ext>
            </a:extLst>
          </p:cNvPr>
          <p:cNvSpPr>
            <a:spLocks noGrp="1"/>
          </p:cNvSpPr>
          <p:nvPr>
            <p:ph type="title"/>
          </p:nvPr>
        </p:nvSpPr>
        <p:spPr>
          <a:xfrm>
            <a:off x="417093" y="365125"/>
            <a:ext cx="8087715" cy="1508063"/>
          </a:xfrm>
        </p:spPr>
        <p:txBody>
          <a:bodyPr>
            <a:normAutofit/>
          </a:bodyPr>
          <a:lstStyle/>
          <a:p>
            <a:pPr algn="ctr"/>
            <a:r>
              <a:rPr lang="en-US" sz="5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TRUTH #2</a:t>
            </a:r>
            <a:endParaRPr lang="en-US" sz="5400" dirty="0">
              <a:solidFill>
                <a:schemeClr val="bg1"/>
              </a:solidFill>
              <a:latin typeface="Yu Mincho Demibold" panose="02020600000000000000" pitchFamily="18" charset="-128"/>
              <a:ea typeface="Yu Mincho Demibold" panose="02020600000000000000" pitchFamily="18" charset="-128"/>
            </a:endParaRPr>
          </a:p>
        </p:txBody>
      </p:sp>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417095" y="2374232"/>
            <a:ext cx="8771294" cy="3802730"/>
          </a:xfrm>
        </p:spPr>
        <p:txBody>
          <a:bodyPr>
            <a:normAutofit/>
          </a:bodyPr>
          <a:lstStyle/>
          <a:p>
            <a:pPr marL="0" indent="0" algn="ctr">
              <a:lnSpc>
                <a:spcPct val="140000"/>
              </a:lnSpc>
              <a:spcBef>
                <a:spcPts val="0"/>
              </a:spcBef>
              <a:buNone/>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God’s delays are divine decisions, not divine disinterest. </a:t>
            </a:r>
            <a:endParaRPr lang="en-US" sz="4800" baseline="30000" dirty="0">
              <a:solidFill>
                <a:schemeClr val="bg1"/>
              </a:solidFill>
              <a:latin typeface="Yu Mincho Light" panose="02020300000000000000" pitchFamily="18" charset="-128"/>
              <a:ea typeface="Yu Mincho Light" panose="02020300000000000000" pitchFamily="18" charset="-128"/>
              <a:cs typeface="Times New Roman" panose="02020603050405020304" pitchFamily="18" charset="0"/>
            </a:endParaRPr>
          </a:p>
        </p:txBody>
      </p:sp>
      <p:pic>
        <p:nvPicPr>
          <p:cNvPr id="5" name="Picture 2" descr="The Historical Reliability of Mary, Martha, and Lazarus (John 11:1-44) | DavidLGray.INFO">
            <a:extLst>
              <a:ext uri="{FF2B5EF4-FFF2-40B4-BE49-F238E27FC236}">
                <a16:creationId xmlns:a16="http://schemas.microsoft.com/office/drawing/2014/main" id="{EBD9D570-805D-3C4B-E39C-F8F4AC9C8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06" r="65357"/>
          <a:stretch/>
        </p:blipFill>
        <p:spPr bwMode="auto">
          <a:xfrm>
            <a:off x="9715130" y="0"/>
            <a:ext cx="24768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01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18F-1314-E793-BA39-9C572677B862}"/>
              </a:ext>
            </a:extLst>
          </p:cNvPr>
          <p:cNvSpPr>
            <a:spLocks noGrp="1"/>
          </p:cNvSpPr>
          <p:nvPr>
            <p:ph type="title"/>
          </p:nvPr>
        </p:nvSpPr>
        <p:spPr>
          <a:xfrm>
            <a:off x="417093" y="365125"/>
            <a:ext cx="8087715" cy="1508063"/>
          </a:xfrm>
        </p:spPr>
        <p:txBody>
          <a:bodyPr>
            <a:normAutofit/>
          </a:bodyPr>
          <a:lstStyle/>
          <a:p>
            <a:pPr algn="ctr"/>
            <a:r>
              <a:rPr lang="en-US" sz="5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TRUTH #3</a:t>
            </a:r>
            <a:endParaRPr lang="en-US" sz="5400" dirty="0">
              <a:solidFill>
                <a:schemeClr val="bg1"/>
              </a:solidFill>
              <a:latin typeface="Yu Mincho Demibold" panose="02020600000000000000" pitchFamily="18" charset="-128"/>
              <a:ea typeface="Yu Mincho Demibold" panose="02020600000000000000" pitchFamily="18" charset="-128"/>
            </a:endParaRPr>
          </a:p>
        </p:txBody>
      </p:sp>
      <p:sp>
        <p:nvSpPr>
          <p:cNvPr id="3" name="Content Placeholder 2">
            <a:extLst>
              <a:ext uri="{FF2B5EF4-FFF2-40B4-BE49-F238E27FC236}">
                <a16:creationId xmlns:a16="http://schemas.microsoft.com/office/drawing/2014/main" id="{642C098E-334D-156D-2416-BA90675CF143}"/>
              </a:ext>
            </a:extLst>
          </p:cNvPr>
          <p:cNvSpPr>
            <a:spLocks noGrp="1"/>
          </p:cNvSpPr>
          <p:nvPr>
            <p:ph idx="1"/>
          </p:nvPr>
        </p:nvSpPr>
        <p:spPr>
          <a:xfrm>
            <a:off x="417095" y="2374232"/>
            <a:ext cx="7652707" cy="3802730"/>
          </a:xfrm>
        </p:spPr>
        <p:txBody>
          <a:bodyPr>
            <a:normAutofit/>
          </a:bodyPr>
          <a:lstStyle/>
          <a:p>
            <a:pPr marL="0" indent="0" algn="ctr">
              <a:lnSpc>
                <a:spcPct val="140000"/>
              </a:lnSpc>
              <a:spcBef>
                <a:spcPts val="0"/>
              </a:spcBef>
              <a:buNone/>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Our crisis-produced Christ-encounters may have a much bigger audience than just us.</a:t>
            </a:r>
            <a:r>
              <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800" baseline="30000" dirty="0">
              <a:solidFill>
                <a:schemeClr val="bg1"/>
              </a:solidFill>
              <a:latin typeface="Yu Mincho Light" panose="02020300000000000000" pitchFamily="18" charset="-128"/>
              <a:ea typeface="Yu Mincho Light" panose="02020300000000000000" pitchFamily="18" charset="-128"/>
              <a:cs typeface="Times New Roman" panose="02020603050405020304" pitchFamily="18" charset="0"/>
            </a:endParaRPr>
          </a:p>
        </p:txBody>
      </p:sp>
      <p:pic>
        <p:nvPicPr>
          <p:cNvPr id="4098" name="Picture 2" descr="The Historical Reliability of Mary, Martha, and Lazarus (John 11:1-44) | DavidLGray.INFO">
            <a:extLst>
              <a:ext uri="{FF2B5EF4-FFF2-40B4-BE49-F238E27FC236}">
                <a16:creationId xmlns:a16="http://schemas.microsoft.com/office/drawing/2014/main" id="{3BB8A6A1-5396-2BD5-2B95-9E1A7690AA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10" r="5527"/>
          <a:stretch/>
        </p:blipFill>
        <p:spPr bwMode="auto">
          <a:xfrm>
            <a:off x="8410113" y="0"/>
            <a:ext cx="3781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700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TotalTime>
  <Words>861</Words>
  <Application>Microsoft Office PowerPoint</Application>
  <PresentationFormat>Widescreen</PresentationFormat>
  <Paragraphs>53</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Yu Mincho</vt:lpstr>
      <vt:lpstr>Yu Mincho Demibold</vt:lpstr>
      <vt:lpstr>Yu Mincho Light</vt: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TRUTH #1</vt:lpstr>
      <vt:lpstr>Challenge</vt:lpstr>
      <vt:lpstr>TRUTH #2</vt:lpstr>
      <vt:lpstr>TRUTH #3</vt:lpstr>
      <vt:lpstr>TRUTH #4</vt:lpstr>
      <vt:lpstr>Daniel Richie</vt:lpstr>
      <vt:lpstr>C.S. Lewis</vt:lpstr>
      <vt:lpstr>PowerPoint Presentation</vt:lpstr>
      <vt:lpstr>TRUTH #5</vt:lpstr>
      <vt:lpstr>PowerPoint Presentation</vt:lpstr>
      <vt:lpstr>PowerPoint Presentation</vt:lpstr>
      <vt:lpstr>TRUTH #6</vt:lpstr>
      <vt:lpstr>PowerPoint Presentation</vt:lpstr>
      <vt:lpstr>PowerPoint Presentation</vt:lpstr>
      <vt:lpstr>TRUTH #7</vt:lpstr>
      <vt:lpstr>PowerPoint Presentation</vt:lpstr>
      <vt:lpstr>PowerPoint Presentation</vt:lpstr>
      <vt:lpstr>TRUTH #7</vt:lpstr>
      <vt:lpstr>TRUTH #8</vt:lpstr>
      <vt:lpstr>TRUTH #9</vt:lpstr>
      <vt:lpstr>PowerPoint Presentation</vt:lpstr>
      <vt:lpstr>TRUTH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Repsold, Andrew</dc:creator>
  <cp:lastModifiedBy>John Repsold</cp:lastModifiedBy>
  <cp:revision>162</cp:revision>
  <dcterms:created xsi:type="dcterms:W3CDTF">2022-10-18T15:19:44Z</dcterms:created>
  <dcterms:modified xsi:type="dcterms:W3CDTF">2022-11-06T03:48:01Z</dcterms:modified>
</cp:coreProperties>
</file>