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5" r:id="rId10"/>
    <p:sldId id="264" r:id="rId11"/>
    <p:sldId id="266" r:id="rId12"/>
    <p:sldId id="267" r:id="rId13"/>
    <p:sldId id="268" r:id="rId14"/>
    <p:sldId id="269" r:id="rId15"/>
    <p:sldId id="270" r:id="rId16"/>
    <p:sldId id="271" r:id="rId17"/>
    <p:sldId id="272" r:id="rId18"/>
    <p:sldId id="273" r:id="rId19"/>
    <p:sldId id="274" r:id="rId20"/>
    <p:sldId id="277" r:id="rId21"/>
    <p:sldId id="276" r:id="rId22"/>
    <p:sldId id="275" r:id="rId23"/>
    <p:sldId id="278" r:id="rId24"/>
    <p:sldId id="279" r:id="rId25"/>
    <p:sldId id="280" r:id="rId26"/>
    <p:sldId id="281" r:id="rId27"/>
    <p:sldId id="282" r:id="rId28"/>
    <p:sldId id="283" r:id="rId29"/>
    <p:sldId id="284" r:id="rId30"/>
    <p:sldId id="285" r:id="rId31"/>
    <p:sldId id="286" r:id="rId32"/>
    <p:sldId id="288" r:id="rId33"/>
    <p:sldId id="287" r:id="rId34"/>
    <p:sldId id="289" r:id="rId35"/>
    <p:sldId id="290" r:id="rId36"/>
    <p:sldId id="291" r:id="rId37"/>
    <p:sldId id="292" r:id="rId38"/>
    <p:sldId id="293" r:id="rId39"/>
    <p:sldId id="294" r:id="rId40"/>
    <p:sldId id="295" r:id="rId41"/>
    <p:sldId id="296" r:id="rId42"/>
    <p:sldId id="297"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p:scale>
          <a:sx n="33" d="100"/>
          <a:sy n="33" d="100"/>
        </p:scale>
        <p:origin x="2178" y="81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fld id="{64AA4ECB-4643-4147-A96E-35BAA22F6B92}" type="datetimeFigureOut">
              <a:rPr lang="en-US" smtClean="0"/>
              <a:t>4/19/2019</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AE30B02-999E-4230-B7F7-5A3DA0C28F4A}" type="slidenum">
              <a:rPr lang="en-US" smtClean="0"/>
              <a:t>‹#›</a:t>
            </a:fld>
            <a:endParaRPr lang="en-US"/>
          </a:p>
        </p:txBody>
      </p:sp>
    </p:spTree>
    <p:extLst>
      <p:ext uri="{BB962C8B-B14F-4D97-AF65-F5344CB8AC3E}">
        <p14:creationId xmlns:p14="http://schemas.microsoft.com/office/powerpoint/2010/main" val="1760549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64AA4ECB-4643-4147-A96E-35BAA22F6B92}" type="datetimeFigureOut">
              <a:rPr lang="en-US" smtClean="0"/>
              <a:t>4/19/2019</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6AE30B02-999E-4230-B7F7-5A3DA0C28F4A}" type="slidenum">
              <a:rPr lang="en-US" smtClean="0"/>
              <a:t>‹#›</a:t>
            </a:fld>
            <a:endParaRPr lang="en-US"/>
          </a:p>
        </p:txBody>
      </p:sp>
    </p:spTree>
    <p:extLst>
      <p:ext uri="{BB962C8B-B14F-4D97-AF65-F5344CB8AC3E}">
        <p14:creationId xmlns:p14="http://schemas.microsoft.com/office/powerpoint/2010/main" val="42648148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64AA4ECB-4643-4147-A96E-35BAA22F6B92}" type="datetimeFigureOut">
              <a:rPr lang="en-US" smtClean="0"/>
              <a:t>4/19/2019</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AE30B02-999E-4230-B7F7-5A3DA0C28F4A}" type="slidenum">
              <a:rPr lang="en-US" smtClean="0"/>
              <a:t>‹#›</a:t>
            </a:fld>
            <a:endParaRPr lang="en-US"/>
          </a:p>
        </p:txBody>
      </p:sp>
    </p:spTree>
    <p:extLst>
      <p:ext uri="{BB962C8B-B14F-4D97-AF65-F5344CB8AC3E}">
        <p14:creationId xmlns:p14="http://schemas.microsoft.com/office/powerpoint/2010/main" val="41510423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5" name="TextBox 4"/>
          <p:cNvSpPr txBox="1"/>
          <p:nvPr/>
        </p:nvSpPr>
        <p:spPr>
          <a:xfrm>
            <a:off x="898525" y="971550"/>
            <a:ext cx="801688" cy="1970088"/>
          </a:xfrm>
          <a:prstGeom prst="rect">
            <a:avLst/>
          </a:prstGeom>
          <a:noFill/>
        </p:spPr>
        <p:txBody>
          <a:bodyPr>
            <a:spAutoFit/>
          </a:bodyPr>
          <a:lstStyle>
            <a:defPPr>
              <a:defRPr lang="en-US"/>
            </a:defPPr>
            <a:lvl1pPr algn="r">
              <a:defRPr sz="12200" b="0" i="0">
                <a:solidFill>
                  <a:schemeClr val="bg2">
                    <a:lumMod val="40000"/>
                    <a:lumOff val="60000"/>
                  </a:schemeClr>
                </a:solidFill>
                <a:latin typeface="Arial"/>
                <a:ea typeface="+mj-ea"/>
                <a:cs typeface="+mj-cs"/>
              </a:defRPr>
            </a:lvl1pPr>
          </a:lstStyle>
          <a:p>
            <a:pPr eaLnBrk="1" hangingPunct="1">
              <a:defRPr/>
            </a:pPr>
            <a:r>
              <a:rPr lang="en-US" dirty="0"/>
              <a:t>“</a:t>
            </a:r>
          </a:p>
        </p:txBody>
      </p:sp>
      <p:sp>
        <p:nvSpPr>
          <p:cNvPr id="6" name="TextBox 5"/>
          <p:cNvSpPr txBox="1"/>
          <p:nvPr/>
        </p:nvSpPr>
        <p:spPr>
          <a:xfrm>
            <a:off x="9329738" y="2613025"/>
            <a:ext cx="803275" cy="1970088"/>
          </a:xfrm>
          <a:prstGeom prst="rect">
            <a:avLst/>
          </a:prstGeom>
          <a:noFill/>
        </p:spPr>
        <p:txBody>
          <a:bodyPr>
            <a:spAutoFit/>
          </a:bodyPr>
          <a:lstStyle>
            <a:defPPr>
              <a:defRPr lang="en-US"/>
            </a:defPPr>
            <a:lvl1pPr algn="r">
              <a:defRPr sz="12200" b="0" i="0">
                <a:solidFill>
                  <a:schemeClr val="bg2">
                    <a:lumMod val="40000"/>
                    <a:lumOff val="60000"/>
                  </a:schemeClr>
                </a:solidFill>
                <a:latin typeface="Arial"/>
                <a:ea typeface="+mj-ea"/>
                <a:cs typeface="+mj-cs"/>
              </a:defRPr>
            </a:lvl1pPr>
          </a:lstStyle>
          <a:p>
            <a:pPr eaLnBrk="1" hangingPunct="1">
              <a:defRPr/>
            </a:pPr>
            <a:r>
              <a:rPr lang="en-US" dirty="0"/>
              <a:t>”</a:t>
            </a:r>
          </a:p>
        </p:txBody>
      </p:sp>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rtlCol="0">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3"/>
          <p:cNvSpPr>
            <a:spLocks noGrp="1"/>
          </p:cNvSpPr>
          <p:nvPr>
            <p:ph type="dt" sz="half" idx="15"/>
          </p:nvPr>
        </p:nvSpPr>
        <p:spPr/>
        <p:txBody>
          <a:bodyPr/>
          <a:lstStyle>
            <a:lvl1pPr>
              <a:defRPr/>
            </a:lvl1pPr>
          </a:lstStyle>
          <a:p>
            <a:fld id="{64AA4ECB-4643-4147-A96E-35BAA22F6B92}" type="datetimeFigureOut">
              <a:rPr lang="en-US" smtClean="0"/>
              <a:t>4/19/2019</a:t>
            </a:fld>
            <a:endParaRPr lang="en-US"/>
          </a:p>
        </p:txBody>
      </p:sp>
      <p:sp>
        <p:nvSpPr>
          <p:cNvPr id="8" name="Footer Placeholder 4"/>
          <p:cNvSpPr>
            <a:spLocks noGrp="1"/>
          </p:cNvSpPr>
          <p:nvPr>
            <p:ph type="ftr" sz="quarter" idx="16"/>
          </p:nvPr>
        </p:nvSpPr>
        <p:spPr/>
        <p:txBody>
          <a:bodyPr/>
          <a:lstStyle>
            <a:lvl1pPr>
              <a:defRPr/>
            </a:lvl1pPr>
          </a:lstStyle>
          <a:p>
            <a:endParaRPr lang="en-US"/>
          </a:p>
        </p:txBody>
      </p:sp>
      <p:sp>
        <p:nvSpPr>
          <p:cNvPr id="9" name="Slide Number Placeholder 5"/>
          <p:cNvSpPr>
            <a:spLocks noGrp="1"/>
          </p:cNvSpPr>
          <p:nvPr>
            <p:ph type="sldNum" sz="quarter" idx="17"/>
          </p:nvPr>
        </p:nvSpPr>
        <p:spPr/>
        <p:txBody>
          <a:bodyPr/>
          <a:lstStyle>
            <a:lvl1pPr>
              <a:defRPr/>
            </a:lvl1pPr>
          </a:lstStyle>
          <a:p>
            <a:fld id="{6AE30B02-999E-4230-B7F7-5A3DA0C28F4A}" type="slidenum">
              <a:rPr lang="en-US" smtClean="0"/>
              <a:t>‹#›</a:t>
            </a:fld>
            <a:endParaRPr lang="en-US"/>
          </a:p>
        </p:txBody>
      </p:sp>
    </p:spTree>
    <p:extLst>
      <p:ext uri="{BB962C8B-B14F-4D97-AF65-F5344CB8AC3E}">
        <p14:creationId xmlns:p14="http://schemas.microsoft.com/office/powerpoint/2010/main" val="22501616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64AA4ECB-4643-4147-A96E-35BAA22F6B92}" type="datetimeFigureOut">
              <a:rPr lang="en-US" smtClean="0"/>
              <a:t>4/19/2019</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AE30B02-999E-4230-B7F7-5A3DA0C28F4A}" type="slidenum">
              <a:rPr lang="en-US" smtClean="0"/>
              <a:t>‹#›</a:t>
            </a:fld>
            <a:endParaRPr lang="en-US"/>
          </a:p>
        </p:txBody>
      </p:sp>
    </p:spTree>
    <p:extLst>
      <p:ext uri="{BB962C8B-B14F-4D97-AF65-F5344CB8AC3E}">
        <p14:creationId xmlns:p14="http://schemas.microsoft.com/office/powerpoint/2010/main" val="35503281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3 Column">
    <p:spTree>
      <p:nvGrpSpPr>
        <p:cNvPr id="1" name=""/>
        <p:cNvGrpSpPr/>
        <p:nvPr/>
      </p:nvGrpSpPr>
      <p:grpSpPr>
        <a:xfrm>
          <a:off x="0" y="0"/>
          <a:ext cx="0" cy="0"/>
          <a:chOff x="0" y="0"/>
          <a:chExt cx="0" cy="0"/>
        </a:xfrm>
      </p:grpSpPr>
      <p:cxnSp>
        <p:nvCxnSpPr>
          <p:cNvPr id="9" name="Straight Connector 8"/>
          <p:cNvCxnSpPr/>
          <p:nvPr/>
        </p:nvCxnSpPr>
        <p:spPr>
          <a:xfrm>
            <a:off x="3725863"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6962775" y="2133600"/>
            <a:ext cx="0" cy="3967163"/>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652463" y="2667000"/>
            <a:ext cx="2927350" cy="3589338"/>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3873106" y="2667000"/>
            <a:ext cx="2946794" cy="3589338"/>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124700" y="2667000"/>
            <a:ext cx="2932113" cy="3589338"/>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Date Placeholder 3"/>
          <p:cNvSpPr>
            <a:spLocks noGrp="1"/>
          </p:cNvSpPr>
          <p:nvPr>
            <p:ph type="dt" sz="half" idx="18"/>
          </p:nvPr>
        </p:nvSpPr>
        <p:spPr/>
        <p:txBody>
          <a:bodyPr/>
          <a:lstStyle>
            <a:lvl1pPr>
              <a:defRPr/>
            </a:lvl1pPr>
          </a:lstStyle>
          <a:p>
            <a:fld id="{64AA4ECB-4643-4147-A96E-35BAA22F6B92}" type="datetimeFigureOut">
              <a:rPr lang="en-US" smtClean="0"/>
              <a:t>4/19/2019</a:t>
            </a:fld>
            <a:endParaRPr lang="en-US"/>
          </a:p>
        </p:txBody>
      </p:sp>
      <p:sp>
        <p:nvSpPr>
          <p:cNvPr id="12" name="Footer Placeholder 4"/>
          <p:cNvSpPr>
            <a:spLocks noGrp="1"/>
          </p:cNvSpPr>
          <p:nvPr>
            <p:ph type="ftr" sz="quarter" idx="19"/>
          </p:nvPr>
        </p:nvSpPr>
        <p:spPr/>
        <p:txBody>
          <a:bodyPr/>
          <a:lstStyle>
            <a:lvl1pPr>
              <a:defRPr/>
            </a:lvl1pPr>
          </a:lstStyle>
          <a:p>
            <a:endParaRPr lang="en-US"/>
          </a:p>
        </p:txBody>
      </p:sp>
      <p:sp>
        <p:nvSpPr>
          <p:cNvPr id="13" name="Slide Number Placeholder 5"/>
          <p:cNvSpPr>
            <a:spLocks noGrp="1"/>
          </p:cNvSpPr>
          <p:nvPr>
            <p:ph type="sldNum" sz="quarter" idx="20"/>
          </p:nvPr>
        </p:nvSpPr>
        <p:spPr/>
        <p:txBody>
          <a:bodyPr/>
          <a:lstStyle>
            <a:lvl1pPr>
              <a:defRPr/>
            </a:lvl1pPr>
          </a:lstStyle>
          <a:p>
            <a:fld id="{6AE30B02-999E-4230-B7F7-5A3DA0C28F4A}" type="slidenum">
              <a:rPr lang="en-US" smtClean="0"/>
              <a:t>‹#›</a:t>
            </a:fld>
            <a:endParaRPr lang="en-US"/>
          </a:p>
        </p:txBody>
      </p:sp>
    </p:spTree>
    <p:extLst>
      <p:ext uri="{BB962C8B-B14F-4D97-AF65-F5344CB8AC3E}">
        <p14:creationId xmlns:p14="http://schemas.microsoft.com/office/powerpoint/2010/main" val="27695274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3 Picture Column">
    <p:spTree>
      <p:nvGrpSpPr>
        <p:cNvPr id="1" name=""/>
        <p:cNvGrpSpPr/>
        <p:nvPr/>
      </p:nvGrpSpPr>
      <p:grpSpPr>
        <a:xfrm>
          <a:off x="0" y="0"/>
          <a:ext cx="0" cy="0"/>
          <a:chOff x="0" y="0"/>
          <a:chExt cx="0" cy="0"/>
        </a:xfrm>
      </p:grpSpPr>
      <p:cxnSp>
        <p:nvCxnSpPr>
          <p:cNvPr id="12" name="Straight Connector 11"/>
          <p:cNvCxnSpPr/>
          <p:nvPr/>
        </p:nvCxnSpPr>
        <p:spPr>
          <a:xfrm>
            <a:off x="3725863"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6962775" y="2133600"/>
            <a:ext cx="0" cy="3967163"/>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smtClean="0"/>
              <a:t>Click icon to add picture</a:t>
            </a:r>
            <a:endParaRPr lang="en-US" noProof="0" dirty="0"/>
          </a:p>
        </p:txBody>
      </p:sp>
      <p:sp>
        <p:nvSpPr>
          <p:cNvPr id="22" name="Text Placeholder 3"/>
          <p:cNvSpPr>
            <a:spLocks noGrp="1"/>
          </p:cNvSpPr>
          <p:nvPr>
            <p:ph type="body" sz="half" idx="18"/>
          </p:nvPr>
        </p:nvSpPr>
        <p:spPr>
          <a:xfrm>
            <a:off x="652463" y="4827211"/>
            <a:ext cx="2940050" cy="659189"/>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smtClean="0"/>
              <a:t>Click icon to add picture</a:t>
            </a:r>
            <a:endParaRPr lang="en-US" noProof="0" dirty="0"/>
          </a:p>
        </p:txBody>
      </p:sp>
      <p:sp>
        <p:nvSpPr>
          <p:cNvPr id="23" name="Text Placeholder 3"/>
          <p:cNvSpPr>
            <a:spLocks noGrp="1"/>
          </p:cNvSpPr>
          <p:nvPr>
            <p:ph type="body" sz="half" idx="19"/>
          </p:nvPr>
        </p:nvSpPr>
        <p:spPr>
          <a:xfrm>
            <a:off x="3888022" y="4827210"/>
            <a:ext cx="2934406" cy="659189"/>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smtClean="0"/>
              <a:t>Click icon to add picture</a:t>
            </a:r>
            <a:endParaRPr lang="en-US" noProof="0" dirty="0"/>
          </a:p>
        </p:txBody>
      </p:sp>
      <p:sp>
        <p:nvSpPr>
          <p:cNvPr id="24" name="Text Placeholder 3"/>
          <p:cNvSpPr>
            <a:spLocks noGrp="1"/>
          </p:cNvSpPr>
          <p:nvPr>
            <p:ph type="body" sz="half" idx="20"/>
          </p:nvPr>
        </p:nvSpPr>
        <p:spPr>
          <a:xfrm>
            <a:off x="7124575" y="4827208"/>
            <a:ext cx="2935997" cy="659189"/>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5" name="Date Placeholder 3"/>
          <p:cNvSpPr>
            <a:spLocks noGrp="1"/>
          </p:cNvSpPr>
          <p:nvPr>
            <p:ph type="dt" sz="half" idx="23"/>
          </p:nvPr>
        </p:nvSpPr>
        <p:spPr/>
        <p:txBody>
          <a:bodyPr/>
          <a:lstStyle>
            <a:lvl1pPr>
              <a:defRPr/>
            </a:lvl1pPr>
          </a:lstStyle>
          <a:p>
            <a:fld id="{64AA4ECB-4643-4147-A96E-35BAA22F6B92}" type="datetimeFigureOut">
              <a:rPr lang="en-US" smtClean="0"/>
              <a:t>4/19/2019</a:t>
            </a:fld>
            <a:endParaRPr lang="en-US"/>
          </a:p>
        </p:txBody>
      </p:sp>
      <p:sp>
        <p:nvSpPr>
          <p:cNvPr id="16" name="Footer Placeholder 4"/>
          <p:cNvSpPr>
            <a:spLocks noGrp="1"/>
          </p:cNvSpPr>
          <p:nvPr>
            <p:ph type="ftr" sz="quarter" idx="24"/>
          </p:nvPr>
        </p:nvSpPr>
        <p:spPr/>
        <p:txBody>
          <a:bodyPr/>
          <a:lstStyle>
            <a:lvl1pPr>
              <a:defRPr/>
            </a:lvl1pPr>
          </a:lstStyle>
          <a:p>
            <a:endParaRPr lang="en-US"/>
          </a:p>
        </p:txBody>
      </p:sp>
      <p:sp>
        <p:nvSpPr>
          <p:cNvPr id="17" name="Slide Number Placeholder 5"/>
          <p:cNvSpPr>
            <a:spLocks noGrp="1"/>
          </p:cNvSpPr>
          <p:nvPr>
            <p:ph type="sldNum" sz="quarter" idx="25"/>
          </p:nvPr>
        </p:nvSpPr>
        <p:spPr/>
        <p:txBody>
          <a:bodyPr/>
          <a:lstStyle>
            <a:lvl1pPr>
              <a:defRPr/>
            </a:lvl1pPr>
          </a:lstStyle>
          <a:p>
            <a:fld id="{6AE30B02-999E-4230-B7F7-5A3DA0C28F4A}" type="slidenum">
              <a:rPr lang="en-US" smtClean="0"/>
              <a:t>‹#›</a:t>
            </a:fld>
            <a:endParaRPr lang="en-US"/>
          </a:p>
        </p:txBody>
      </p:sp>
    </p:spTree>
    <p:extLst>
      <p:ext uri="{BB962C8B-B14F-4D97-AF65-F5344CB8AC3E}">
        <p14:creationId xmlns:p14="http://schemas.microsoft.com/office/powerpoint/2010/main" val="36283602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fld id="{64AA4ECB-4643-4147-A96E-35BAA22F6B92}" type="datetimeFigureOut">
              <a:rPr lang="en-US" smtClean="0"/>
              <a:t>4/19/2019</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AE30B02-999E-4230-B7F7-5A3DA0C28F4A}" type="slidenum">
              <a:rPr lang="en-US" smtClean="0"/>
              <a:t>‹#›</a:t>
            </a:fld>
            <a:endParaRPr lang="en-US"/>
          </a:p>
        </p:txBody>
      </p:sp>
    </p:spTree>
    <p:extLst>
      <p:ext uri="{BB962C8B-B14F-4D97-AF65-F5344CB8AC3E}">
        <p14:creationId xmlns:p14="http://schemas.microsoft.com/office/powerpoint/2010/main" val="25786290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fld id="{64AA4ECB-4643-4147-A96E-35BAA22F6B92}" type="datetimeFigureOut">
              <a:rPr lang="en-US" smtClean="0"/>
              <a:t>4/19/2019</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AE30B02-999E-4230-B7F7-5A3DA0C28F4A}" type="slidenum">
              <a:rPr lang="en-US" smtClean="0"/>
              <a:t>‹#›</a:t>
            </a:fld>
            <a:endParaRPr lang="en-US"/>
          </a:p>
        </p:txBody>
      </p:sp>
    </p:spTree>
    <p:extLst>
      <p:ext uri="{BB962C8B-B14F-4D97-AF65-F5344CB8AC3E}">
        <p14:creationId xmlns:p14="http://schemas.microsoft.com/office/powerpoint/2010/main" val="24857668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fld id="{64AA4ECB-4643-4147-A96E-35BAA22F6B92}" type="datetimeFigureOut">
              <a:rPr lang="en-US" smtClean="0"/>
              <a:t>4/19/2019</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AE30B02-999E-4230-B7F7-5A3DA0C28F4A}" type="slidenum">
              <a:rPr lang="en-US" smtClean="0"/>
              <a:t>‹#›</a:t>
            </a:fld>
            <a:endParaRPr lang="en-US"/>
          </a:p>
        </p:txBody>
      </p:sp>
    </p:spTree>
    <p:extLst>
      <p:ext uri="{BB962C8B-B14F-4D97-AF65-F5344CB8AC3E}">
        <p14:creationId xmlns:p14="http://schemas.microsoft.com/office/powerpoint/2010/main" val="4226676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64AA4ECB-4643-4147-A96E-35BAA22F6B92}" type="datetimeFigureOut">
              <a:rPr lang="en-US" smtClean="0"/>
              <a:t>4/19/2019</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AE30B02-999E-4230-B7F7-5A3DA0C28F4A}" type="slidenum">
              <a:rPr lang="en-US" smtClean="0"/>
              <a:t>‹#›</a:t>
            </a:fld>
            <a:endParaRPr lang="en-US"/>
          </a:p>
        </p:txBody>
      </p:sp>
    </p:spTree>
    <p:extLst>
      <p:ext uri="{BB962C8B-B14F-4D97-AF65-F5344CB8AC3E}">
        <p14:creationId xmlns:p14="http://schemas.microsoft.com/office/powerpoint/2010/main" val="12522858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fld id="{64AA4ECB-4643-4147-A96E-35BAA22F6B92}" type="datetimeFigureOut">
              <a:rPr lang="en-US" smtClean="0"/>
              <a:t>4/19/2019</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6AE30B02-999E-4230-B7F7-5A3DA0C28F4A}" type="slidenum">
              <a:rPr lang="en-US" smtClean="0"/>
              <a:t>‹#›</a:t>
            </a:fld>
            <a:endParaRPr lang="en-US"/>
          </a:p>
        </p:txBody>
      </p:sp>
    </p:spTree>
    <p:extLst>
      <p:ext uri="{BB962C8B-B14F-4D97-AF65-F5344CB8AC3E}">
        <p14:creationId xmlns:p14="http://schemas.microsoft.com/office/powerpoint/2010/main" val="34753469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lvl1pPr>
              <a:defRPr/>
            </a:lvl1pPr>
          </a:lstStyle>
          <a:p>
            <a:fld id="{64AA4ECB-4643-4147-A96E-35BAA22F6B92}" type="datetimeFigureOut">
              <a:rPr lang="en-US" smtClean="0"/>
              <a:t>4/19/2019</a:t>
            </a:fld>
            <a:endParaRPr lang="en-US"/>
          </a:p>
        </p:txBody>
      </p:sp>
      <p:sp>
        <p:nvSpPr>
          <p:cNvPr id="8" name="Footer Placeholder 4"/>
          <p:cNvSpPr>
            <a:spLocks noGrp="1"/>
          </p:cNvSpPr>
          <p:nvPr>
            <p:ph type="ftr" sz="quarter" idx="11"/>
          </p:nvPr>
        </p:nvSpPr>
        <p:spPr/>
        <p:txBody>
          <a:bodyPr/>
          <a:lstStyle>
            <a:lvl1pPr>
              <a:defRPr/>
            </a:lvl1pPr>
          </a:lstStyle>
          <a:p>
            <a:endParaRPr lang="en-US"/>
          </a:p>
        </p:txBody>
      </p:sp>
      <p:sp>
        <p:nvSpPr>
          <p:cNvPr id="9" name="Slide Number Placeholder 5"/>
          <p:cNvSpPr>
            <a:spLocks noGrp="1"/>
          </p:cNvSpPr>
          <p:nvPr>
            <p:ph type="sldNum" sz="quarter" idx="12"/>
          </p:nvPr>
        </p:nvSpPr>
        <p:spPr/>
        <p:txBody>
          <a:bodyPr/>
          <a:lstStyle>
            <a:lvl1pPr>
              <a:defRPr/>
            </a:lvl1pPr>
          </a:lstStyle>
          <a:p>
            <a:fld id="{6AE30B02-999E-4230-B7F7-5A3DA0C28F4A}" type="slidenum">
              <a:rPr lang="en-US" smtClean="0"/>
              <a:t>‹#›</a:t>
            </a:fld>
            <a:endParaRPr lang="en-US"/>
          </a:p>
        </p:txBody>
      </p:sp>
    </p:spTree>
    <p:extLst>
      <p:ext uri="{BB962C8B-B14F-4D97-AF65-F5344CB8AC3E}">
        <p14:creationId xmlns:p14="http://schemas.microsoft.com/office/powerpoint/2010/main" val="8168455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fld id="{64AA4ECB-4643-4147-A96E-35BAA22F6B92}" type="datetimeFigureOut">
              <a:rPr lang="en-US" smtClean="0"/>
              <a:t>4/19/2019</a:t>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6AE30B02-999E-4230-B7F7-5A3DA0C28F4A}" type="slidenum">
              <a:rPr lang="en-US" smtClean="0"/>
              <a:t>‹#›</a:t>
            </a:fld>
            <a:endParaRPr lang="en-US"/>
          </a:p>
        </p:txBody>
      </p:sp>
    </p:spTree>
    <p:extLst>
      <p:ext uri="{BB962C8B-B14F-4D97-AF65-F5344CB8AC3E}">
        <p14:creationId xmlns:p14="http://schemas.microsoft.com/office/powerpoint/2010/main" val="24808300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64AA4ECB-4643-4147-A96E-35BAA22F6B92}" type="datetimeFigureOut">
              <a:rPr lang="en-US" smtClean="0"/>
              <a:t>4/19/2019</a:t>
            </a:fld>
            <a:endParaRPr lang="en-US"/>
          </a:p>
        </p:txBody>
      </p:sp>
      <p:sp>
        <p:nvSpPr>
          <p:cNvPr id="3" name="Footer Placeholder 4"/>
          <p:cNvSpPr>
            <a:spLocks noGrp="1"/>
          </p:cNvSpPr>
          <p:nvPr>
            <p:ph type="ftr" sz="quarter" idx="11"/>
          </p:nvPr>
        </p:nvSpPr>
        <p:spPr/>
        <p:txBody>
          <a:bodyPr/>
          <a:lstStyle>
            <a:lvl1pPr>
              <a:defRPr/>
            </a:lvl1pPr>
          </a:lstStyle>
          <a:p>
            <a:endParaRPr lang="en-US"/>
          </a:p>
        </p:txBody>
      </p:sp>
      <p:sp>
        <p:nvSpPr>
          <p:cNvPr id="4" name="Slide Number Placeholder 5"/>
          <p:cNvSpPr>
            <a:spLocks noGrp="1"/>
          </p:cNvSpPr>
          <p:nvPr>
            <p:ph type="sldNum" sz="quarter" idx="12"/>
          </p:nvPr>
        </p:nvSpPr>
        <p:spPr/>
        <p:txBody>
          <a:bodyPr/>
          <a:lstStyle>
            <a:lvl1pPr>
              <a:defRPr/>
            </a:lvl1pPr>
          </a:lstStyle>
          <a:p>
            <a:fld id="{6AE30B02-999E-4230-B7F7-5A3DA0C28F4A}" type="slidenum">
              <a:rPr lang="en-US" smtClean="0"/>
              <a:t>‹#›</a:t>
            </a:fld>
            <a:endParaRPr lang="en-US"/>
          </a:p>
        </p:txBody>
      </p:sp>
    </p:spTree>
    <p:extLst>
      <p:ext uri="{BB962C8B-B14F-4D97-AF65-F5344CB8AC3E}">
        <p14:creationId xmlns:p14="http://schemas.microsoft.com/office/powerpoint/2010/main" val="29966770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64AA4ECB-4643-4147-A96E-35BAA22F6B92}" type="datetimeFigureOut">
              <a:rPr lang="en-US" smtClean="0"/>
              <a:t>4/19/2019</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6AE30B02-999E-4230-B7F7-5A3DA0C28F4A}" type="slidenum">
              <a:rPr lang="en-US" smtClean="0"/>
              <a:t>‹#›</a:t>
            </a:fld>
            <a:endParaRPr lang="en-US"/>
          </a:p>
        </p:txBody>
      </p:sp>
    </p:spTree>
    <p:extLst>
      <p:ext uri="{BB962C8B-B14F-4D97-AF65-F5344CB8AC3E}">
        <p14:creationId xmlns:p14="http://schemas.microsoft.com/office/powerpoint/2010/main" val="6937985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64AA4ECB-4643-4147-A96E-35BAA22F6B92}" type="datetimeFigureOut">
              <a:rPr lang="en-US" smtClean="0"/>
              <a:t>4/19/2019</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6AE30B02-999E-4230-B7F7-5A3DA0C28F4A}" type="slidenum">
              <a:rPr lang="en-US" smtClean="0"/>
              <a:t>‹#›</a:t>
            </a:fld>
            <a:endParaRPr lang="en-US"/>
          </a:p>
        </p:txBody>
      </p:sp>
    </p:spTree>
    <p:extLst>
      <p:ext uri="{BB962C8B-B14F-4D97-AF65-F5344CB8AC3E}">
        <p14:creationId xmlns:p14="http://schemas.microsoft.com/office/powerpoint/2010/main" val="21451918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7"/>
          <p:cNvPicPr>
            <a:picLocks noChangeAspect="1"/>
          </p:cNvPicPr>
          <p:nvPr/>
        </p:nvPicPr>
        <p:blipFill>
          <a:blip r:embed="rId19">
            <a:extLst>
              <a:ext uri="{28A0092B-C50C-407E-A947-70E740481C1C}">
                <a14:useLocalDpi xmlns:a14="http://schemas.microsoft.com/office/drawing/2010/main" val="0"/>
              </a:ext>
            </a:extLst>
          </a:blip>
          <a:srcRect l="3613"/>
          <a:stretch>
            <a:fillRect/>
          </a:stretch>
        </p:blipFill>
        <p:spPr bwMode="auto">
          <a:xfrm>
            <a:off x="0" y="2670175"/>
            <a:ext cx="4037013" cy="418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6"/>
          <p:cNvPicPr>
            <a:picLocks noChangeAspect="1"/>
          </p:cNvPicPr>
          <p:nvPr/>
        </p:nvPicPr>
        <p:blipFill>
          <a:blip r:embed="rId20">
            <a:extLst>
              <a:ext uri="{28A0092B-C50C-407E-A947-70E740481C1C}">
                <a14:useLocalDpi xmlns:a14="http://schemas.microsoft.com/office/drawing/2010/main" val="0"/>
              </a:ext>
            </a:extLst>
          </a:blip>
          <a:srcRect l="35640"/>
          <a:stretch>
            <a:fillRect/>
          </a:stretch>
        </p:blipFill>
        <p:spPr bwMode="auto">
          <a:xfrm>
            <a:off x="0" y="2892425"/>
            <a:ext cx="1522413" cy="236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031" name="Picture 8"/>
          <p:cNvPicPr>
            <a:picLocks noChangeAspect="1"/>
          </p:cNvPicPr>
          <p:nvPr/>
        </p:nvPicPr>
        <p:blipFill>
          <a:blip r:embed="rId21">
            <a:extLst>
              <a:ext uri="{28A0092B-C50C-407E-A947-70E740481C1C}">
                <a14:useLocalDpi xmlns:a14="http://schemas.microsoft.com/office/drawing/2010/main" val="0"/>
              </a:ext>
            </a:extLst>
          </a:blip>
          <a:srcRect t="28813"/>
          <a:stretch>
            <a:fillRect/>
          </a:stretch>
        </p:blipFill>
        <p:spPr bwMode="auto">
          <a:xfrm>
            <a:off x="7999413" y="0"/>
            <a:ext cx="1603375" cy="1141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9"/>
          <p:cNvPicPr>
            <a:picLocks noChangeAspect="1"/>
          </p:cNvPicPr>
          <p:nvPr/>
        </p:nvPicPr>
        <p:blipFill>
          <a:blip r:embed="rId22">
            <a:extLst>
              <a:ext uri="{28A0092B-C50C-407E-A947-70E740481C1C}">
                <a14:useLocalDpi xmlns:a14="http://schemas.microsoft.com/office/drawing/2010/main" val="0"/>
              </a:ext>
            </a:extLst>
          </a:blip>
          <a:srcRect b="23320"/>
          <a:stretch>
            <a:fillRect/>
          </a:stretch>
        </p:blipFill>
        <p:spPr bwMode="auto">
          <a:xfrm>
            <a:off x="8605838" y="6096000"/>
            <a:ext cx="99377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p:cNvSpPr/>
          <p:nvPr/>
        </p:nvSpPr>
        <p:spPr>
          <a:xfrm>
            <a:off x="10437813"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034" name="Title Placeholder 1"/>
          <p:cNvSpPr>
            <a:spLocks noGrp="1"/>
          </p:cNvSpPr>
          <p:nvPr>
            <p:ph type="title"/>
          </p:nvPr>
        </p:nvSpPr>
        <p:spPr bwMode="auto">
          <a:xfrm>
            <a:off x="646113" y="452438"/>
            <a:ext cx="9404350" cy="140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1035" name="Text Placeholder 2"/>
          <p:cNvSpPr>
            <a:spLocks noGrp="1"/>
          </p:cNvSpPr>
          <p:nvPr>
            <p:ph type="body" idx="1"/>
          </p:nvPr>
        </p:nvSpPr>
        <p:spPr bwMode="auto">
          <a:xfrm>
            <a:off x="1103313" y="2052638"/>
            <a:ext cx="8947150" cy="419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rot="5400000">
            <a:off x="10155238" y="1790700"/>
            <a:ext cx="990600" cy="304800"/>
          </a:xfrm>
          <a:prstGeom prst="rect">
            <a:avLst/>
          </a:prstGeom>
        </p:spPr>
        <p:txBody>
          <a:bodyPr vert="horz" lIns="91440" tIns="45720" rIns="91440" bIns="45720" rtlCol="0" anchor="t"/>
          <a:lstStyle>
            <a:lvl1pPr algn="l" eaLnBrk="1" hangingPunct="1">
              <a:defRPr sz="1100" b="0" i="0">
                <a:solidFill>
                  <a:schemeClr val="tx1">
                    <a:tint val="75000"/>
                    <a:alpha val="60000"/>
                  </a:schemeClr>
                </a:solidFill>
              </a:defRPr>
            </a:lvl1pPr>
          </a:lstStyle>
          <a:p>
            <a:fld id="{64AA4ECB-4643-4147-A96E-35BAA22F6B92}" type="datetimeFigureOut">
              <a:rPr lang="en-US" smtClean="0"/>
              <a:t>4/19/2019</a:t>
            </a:fld>
            <a:endParaRPr lang="en-US"/>
          </a:p>
        </p:txBody>
      </p:sp>
      <p:sp>
        <p:nvSpPr>
          <p:cNvPr id="5" name="Footer Placeholder 4"/>
          <p:cNvSpPr>
            <a:spLocks noGrp="1"/>
          </p:cNvSpPr>
          <p:nvPr>
            <p:ph type="ftr" sz="quarter" idx="3"/>
          </p:nvPr>
        </p:nvSpPr>
        <p:spPr>
          <a:xfrm rot="5400000">
            <a:off x="8951118" y="3225007"/>
            <a:ext cx="3859213" cy="304800"/>
          </a:xfrm>
          <a:prstGeom prst="rect">
            <a:avLst/>
          </a:prstGeom>
        </p:spPr>
        <p:txBody>
          <a:bodyPr vert="horz" lIns="91440" tIns="45720" rIns="91440" bIns="45720" rtlCol="0" anchor="b"/>
          <a:lstStyle>
            <a:lvl1pPr algn="l" eaLnBrk="1" hangingPunct="1">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088" y="295275"/>
            <a:ext cx="838200" cy="768350"/>
          </a:xfrm>
          <a:prstGeom prst="rect">
            <a:avLst/>
          </a:prstGeom>
        </p:spPr>
        <p:txBody>
          <a:bodyPr vert="horz" lIns="91440" tIns="45720" rIns="91440" bIns="45720" rtlCol="0" anchor="b"/>
          <a:lstStyle>
            <a:lvl1pPr algn="ctr" eaLnBrk="1" hangingPunct="1">
              <a:defRPr sz="2800" b="0" i="0" smtClean="0">
                <a:solidFill>
                  <a:schemeClr val="tx1">
                    <a:tint val="75000"/>
                  </a:schemeClr>
                </a:solidFill>
              </a:defRPr>
            </a:lvl1pPr>
          </a:lstStyle>
          <a:p>
            <a:fld id="{6AE30B02-999E-4230-B7F7-5A3DA0C28F4A}" type="slidenum">
              <a:rPr lang="en-US" smtClean="0"/>
              <a:t>‹#›</a:t>
            </a:fld>
            <a:endParaRPr lang="en-US"/>
          </a:p>
        </p:txBody>
      </p:sp>
    </p:spTree>
    <p:extLst>
      <p:ext uri="{BB962C8B-B14F-4D97-AF65-F5344CB8AC3E}">
        <p14:creationId xmlns:p14="http://schemas.microsoft.com/office/powerpoint/2010/main" val="3572728204"/>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fontAlgn="base" hangingPunct="1">
        <a:spcBef>
          <a:spcPct val="0"/>
        </a:spcBef>
        <a:spcAft>
          <a:spcPct val="0"/>
        </a:spcAft>
        <a:defRPr sz="4200" kern="1200">
          <a:solidFill>
            <a:schemeClr val="tx2"/>
          </a:solidFill>
          <a:latin typeface="+mj-lt"/>
          <a:ea typeface="+mj-ea"/>
          <a:cs typeface="+mj-cs"/>
        </a:defRPr>
      </a:lvl1pPr>
      <a:lvl2pPr algn="l" defTabSz="457200" rtl="0" eaLnBrk="1" fontAlgn="base" hangingPunct="1">
        <a:spcBef>
          <a:spcPct val="0"/>
        </a:spcBef>
        <a:spcAft>
          <a:spcPct val="0"/>
        </a:spcAft>
        <a:defRPr sz="4200">
          <a:solidFill>
            <a:schemeClr val="tx2"/>
          </a:solidFill>
          <a:latin typeface="Century Gothic" panose="020B0502020202020204" pitchFamily="34" charset="0"/>
        </a:defRPr>
      </a:lvl2pPr>
      <a:lvl3pPr algn="l" defTabSz="457200" rtl="0" eaLnBrk="1" fontAlgn="base" hangingPunct="1">
        <a:spcBef>
          <a:spcPct val="0"/>
        </a:spcBef>
        <a:spcAft>
          <a:spcPct val="0"/>
        </a:spcAft>
        <a:defRPr sz="4200">
          <a:solidFill>
            <a:schemeClr val="tx2"/>
          </a:solidFill>
          <a:latin typeface="Century Gothic" panose="020B0502020202020204" pitchFamily="34" charset="0"/>
        </a:defRPr>
      </a:lvl3pPr>
      <a:lvl4pPr algn="l" defTabSz="457200" rtl="0" eaLnBrk="1" fontAlgn="base" hangingPunct="1">
        <a:spcBef>
          <a:spcPct val="0"/>
        </a:spcBef>
        <a:spcAft>
          <a:spcPct val="0"/>
        </a:spcAft>
        <a:defRPr sz="4200">
          <a:solidFill>
            <a:schemeClr val="tx2"/>
          </a:solidFill>
          <a:latin typeface="Century Gothic" panose="020B0502020202020204" pitchFamily="34" charset="0"/>
        </a:defRPr>
      </a:lvl4pPr>
      <a:lvl5pPr algn="l" defTabSz="457200" rtl="0" eaLnBrk="1" fontAlgn="base" hangingPunct="1">
        <a:spcBef>
          <a:spcPct val="0"/>
        </a:spcBef>
        <a:spcAft>
          <a:spcPct val="0"/>
        </a:spcAft>
        <a:defRPr sz="4200">
          <a:solidFill>
            <a:schemeClr val="tx2"/>
          </a:solidFill>
          <a:latin typeface="Century Gothic" panose="020B0502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fontAlgn="base" hangingPunct="1">
        <a:spcBef>
          <a:spcPts val="1000"/>
        </a:spcBef>
        <a:spcAft>
          <a:spcPct val="0"/>
        </a:spcAft>
        <a:buClr>
          <a:srgbClr val="8AD0D6"/>
        </a:buClr>
        <a:buSzPct val="80000"/>
        <a:buFont typeface="Wingdings 3" panose="05040102010807070707" pitchFamily="18" charset="2"/>
        <a:buChar char=""/>
        <a:defRPr sz="2000" kern="1200">
          <a:solidFill>
            <a:schemeClr val="tx1"/>
          </a:solidFill>
          <a:latin typeface="+mj-lt"/>
          <a:ea typeface="+mj-ea"/>
          <a:cs typeface="+mj-cs"/>
        </a:defRPr>
      </a:lvl1pPr>
      <a:lvl2pPr marL="742950" indent="-285750" algn="l" defTabSz="457200" rtl="0" eaLnBrk="1" fontAlgn="base" hangingPunct="1">
        <a:spcBef>
          <a:spcPts val="1000"/>
        </a:spcBef>
        <a:spcAft>
          <a:spcPct val="0"/>
        </a:spcAft>
        <a:buClr>
          <a:srgbClr val="8AD0D6"/>
        </a:buClr>
        <a:buSzPct val="80000"/>
        <a:buFont typeface="Wingdings 3" panose="05040102010807070707" pitchFamily="18" charset="2"/>
        <a:buChar char=""/>
        <a:defRPr kern="1200">
          <a:solidFill>
            <a:schemeClr val="tx1"/>
          </a:solidFill>
          <a:latin typeface="+mj-lt"/>
          <a:ea typeface="+mj-ea"/>
          <a:cs typeface="+mj-cs"/>
        </a:defRPr>
      </a:lvl2pPr>
      <a:lvl3pPr marL="1143000" indent="-228600" algn="l" defTabSz="457200" rtl="0" eaLnBrk="1" fontAlgn="base" hangingPunct="1">
        <a:spcBef>
          <a:spcPts val="1000"/>
        </a:spcBef>
        <a:spcAft>
          <a:spcPct val="0"/>
        </a:spcAft>
        <a:buClr>
          <a:srgbClr val="8AD0D6"/>
        </a:buClr>
        <a:buSzPct val="80000"/>
        <a:buFont typeface="Wingdings 3" panose="05040102010807070707" pitchFamily="18" charset="2"/>
        <a:buChar char=""/>
        <a:defRPr sz="1600" kern="1200">
          <a:solidFill>
            <a:schemeClr val="tx1"/>
          </a:solidFill>
          <a:latin typeface="+mj-lt"/>
          <a:ea typeface="+mj-ea"/>
          <a:cs typeface="+mj-cs"/>
        </a:defRPr>
      </a:lvl3pPr>
      <a:lvl4pPr marL="1600200" indent="-228600" algn="l" defTabSz="457200" rtl="0" eaLnBrk="1" fontAlgn="base" hangingPunct="1">
        <a:spcBef>
          <a:spcPts val="1000"/>
        </a:spcBef>
        <a:spcAft>
          <a:spcPct val="0"/>
        </a:spcAft>
        <a:buClr>
          <a:srgbClr val="8AD0D6"/>
        </a:buClr>
        <a:buSzPct val="80000"/>
        <a:buFont typeface="Wingdings 3" panose="05040102010807070707" pitchFamily="18" charset="2"/>
        <a:buChar char=""/>
        <a:defRPr sz="1400" kern="1200">
          <a:solidFill>
            <a:schemeClr val="tx1"/>
          </a:solidFill>
          <a:latin typeface="+mj-lt"/>
          <a:ea typeface="+mj-ea"/>
          <a:cs typeface="+mj-cs"/>
        </a:defRPr>
      </a:lvl4pPr>
      <a:lvl5pPr marL="2057400" indent="-228600" algn="l" defTabSz="457200" rtl="0" eaLnBrk="1" fontAlgn="base" hangingPunct="1">
        <a:spcBef>
          <a:spcPts val="1000"/>
        </a:spcBef>
        <a:spcAft>
          <a:spcPct val="0"/>
        </a:spcAft>
        <a:buClr>
          <a:srgbClr val="8AD0D6"/>
        </a:buClr>
        <a:buSzPct val="80000"/>
        <a:buFont typeface="Wingdings 3" panose="05040102010807070707" pitchFamily="18" charset="2"/>
        <a:buChar char=""/>
        <a:defRPr sz="140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xml"/><Relationship Id="rId4" Type="http://schemas.openxmlformats.org/officeDocument/2006/relationships/image" Target="../media/image12.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biblia.com/bible/esv/Rom%208.32" TargetMode="External"/><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media1.faz.net/ppmedia/aktuell/feuilleton/2800084603/1.1119273/format_top1_breit/cover-jubu-brooks-killi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63827"/>
            <a:ext cx="17462684" cy="782182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1154955" y="-159888"/>
            <a:ext cx="8825658" cy="1493108"/>
          </a:xfrm>
        </p:spPr>
        <p:txBody>
          <a:bodyPr/>
          <a:lstStyle/>
          <a:p>
            <a:r>
              <a:rPr lang="en-US" dirty="0" smtClean="0">
                <a:solidFill>
                  <a:schemeClr val="bg1"/>
                </a:solidFill>
              </a:rPr>
              <a:t>WHO KILLED GOD?</a:t>
            </a:r>
            <a:endParaRPr lang="en-US" dirty="0">
              <a:solidFill>
                <a:schemeClr val="bg1"/>
              </a:solidFill>
            </a:endParaRP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886314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media1.faz.net/ppmedia/aktuell/feuilleton/2800084603/1.1119273/format_top1_breit/cover-jubu-brooks-killi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63827"/>
            <a:ext cx="17462684" cy="782182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1154955" y="-159888"/>
            <a:ext cx="8825658" cy="1493108"/>
          </a:xfrm>
        </p:spPr>
        <p:txBody>
          <a:bodyPr/>
          <a:lstStyle/>
          <a:p>
            <a:r>
              <a:rPr lang="en-US" dirty="0" smtClean="0">
                <a:solidFill>
                  <a:schemeClr val="bg1"/>
                </a:solidFill>
              </a:rPr>
              <a:t>WHO KILLED GOD?</a:t>
            </a:r>
            <a:endParaRPr lang="en-US" dirty="0">
              <a:solidFill>
                <a:schemeClr val="bg1"/>
              </a:solidFill>
            </a:endParaRP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2509259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85896" y="-199553"/>
            <a:ext cx="8825658" cy="1493108"/>
          </a:xfrm>
        </p:spPr>
        <p:txBody>
          <a:bodyPr/>
          <a:lstStyle/>
          <a:p>
            <a:r>
              <a:rPr lang="en-US" dirty="0" smtClean="0">
                <a:solidFill>
                  <a:schemeClr val="tx1"/>
                </a:solidFill>
              </a:rPr>
              <a:t>WHO KILLED GOD?</a:t>
            </a:r>
            <a:endParaRPr lang="en-US" dirty="0">
              <a:solidFill>
                <a:schemeClr val="tx1"/>
              </a:solidFill>
            </a:endParaRPr>
          </a:p>
        </p:txBody>
      </p:sp>
      <p:sp>
        <p:nvSpPr>
          <p:cNvPr id="3" name="Subtitle 2"/>
          <p:cNvSpPr>
            <a:spLocks noGrp="1"/>
          </p:cNvSpPr>
          <p:nvPr>
            <p:ph type="subTitle" idx="1"/>
          </p:nvPr>
        </p:nvSpPr>
        <p:spPr/>
        <p:txBody>
          <a:bodyPr/>
          <a:lstStyle/>
          <a:p>
            <a:endParaRPr lang="en-US"/>
          </a:p>
        </p:txBody>
      </p:sp>
      <p:pic>
        <p:nvPicPr>
          <p:cNvPr id="4098"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4271" y="1352549"/>
            <a:ext cx="7429500" cy="55054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242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0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2"/>
          <p:cNvSpPr txBox="1">
            <a:spLocks/>
          </p:cNvSpPr>
          <p:nvPr/>
        </p:nvSpPr>
        <p:spPr bwMode="auto">
          <a:xfrm>
            <a:off x="476122" y="436064"/>
            <a:ext cx="10865708" cy="5817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defTabSz="457200" rtl="0" eaLnBrk="1" fontAlgn="base" hangingPunct="1">
              <a:spcBef>
                <a:spcPts val="1000"/>
              </a:spcBef>
              <a:spcAft>
                <a:spcPct val="0"/>
              </a:spcAft>
              <a:buClr>
                <a:srgbClr val="8AD0D6"/>
              </a:buClr>
              <a:buSzPct val="80000"/>
              <a:buFont typeface="Wingdings 3" panose="05040102010807070707" pitchFamily="18" charset="2"/>
              <a:buNone/>
              <a:defRPr sz="2000" kern="1200" cap="all">
                <a:solidFill>
                  <a:schemeClr val="bg2">
                    <a:lumMod val="40000"/>
                    <a:lumOff val="60000"/>
                  </a:schemeClr>
                </a:solidFill>
                <a:latin typeface="+mj-lt"/>
                <a:ea typeface="+mj-ea"/>
                <a:cs typeface="+mj-cs"/>
              </a:defRPr>
            </a:lvl1pPr>
            <a:lvl2pPr marL="457200" indent="0" algn="ctr" defTabSz="457200" rtl="0" eaLnBrk="1" fontAlgn="base" hangingPunct="1">
              <a:spcBef>
                <a:spcPts val="1000"/>
              </a:spcBef>
              <a:spcAft>
                <a:spcPct val="0"/>
              </a:spcAft>
              <a:buClr>
                <a:srgbClr val="8AD0D6"/>
              </a:buClr>
              <a:buSzPct val="80000"/>
              <a:buFont typeface="Wingdings 3" panose="05040102010807070707" pitchFamily="18" charset="2"/>
              <a:buNone/>
              <a:defRPr kern="1200">
                <a:solidFill>
                  <a:schemeClr val="tx1">
                    <a:tint val="75000"/>
                  </a:schemeClr>
                </a:solidFill>
                <a:latin typeface="+mj-lt"/>
                <a:ea typeface="+mj-ea"/>
                <a:cs typeface="+mj-cs"/>
              </a:defRPr>
            </a:lvl2pPr>
            <a:lvl3pPr marL="914400" indent="0" algn="ctr" defTabSz="457200" rtl="0" eaLnBrk="1" fontAlgn="base" hangingPunct="1">
              <a:spcBef>
                <a:spcPts val="1000"/>
              </a:spcBef>
              <a:spcAft>
                <a:spcPct val="0"/>
              </a:spcAft>
              <a:buClr>
                <a:srgbClr val="8AD0D6"/>
              </a:buClr>
              <a:buSzPct val="80000"/>
              <a:buFont typeface="Wingdings 3" panose="05040102010807070707" pitchFamily="18" charset="2"/>
              <a:buNone/>
              <a:defRPr sz="1600" kern="1200">
                <a:solidFill>
                  <a:schemeClr val="tx1">
                    <a:tint val="75000"/>
                  </a:schemeClr>
                </a:solidFill>
                <a:latin typeface="+mj-lt"/>
                <a:ea typeface="+mj-ea"/>
                <a:cs typeface="+mj-cs"/>
              </a:defRPr>
            </a:lvl3pPr>
            <a:lvl4pPr marL="1371600" indent="0" algn="ctr" defTabSz="457200" rtl="0" eaLnBrk="1" fontAlgn="base" hangingPunct="1">
              <a:spcBef>
                <a:spcPts val="1000"/>
              </a:spcBef>
              <a:spcAft>
                <a:spcPct val="0"/>
              </a:spcAft>
              <a:buClr>
                <a:srgbClr val="8AD0D6"/>
              </a:buClr>
              <a:buSzPct val="80000"/>
              <a:buFont typeface="Wingdings 3" panose="05040102010807070707" pitchFamily="18" charset="2"/>
              <a:buNone/>
              <a:defRPr sz="1400" kern="1200">
                <a:solidFill>
                  <a:schemeClr val="tx1">
                    <a:tint val="75000"/>
                  </a:schemeClr>
                </a:solidFill>
                <a:latin typeface="+mj-lt"/>
                <a:ea typeface="+mj-ea"/>
                <a:cs typeface="+mj-cs"/>
              </a:defRPr>
            </a:lvl4pPr>
            <a:lvl5pPr marL="1828800" indent="0" algn="ctr" defTabSz="457200" rtl="0" eaLnBrk="1" fontAlgn="base" hangingPunct="1">
              <a:spcBef>
                <a:spcPts val="1000"/>
              </a:spcBef>
              <a:spcAft>
                <a:spcPct val="0"/>
              </a:spcAft>
              <a:buClr>
                <a:srgbClr val="8AD0D6"/>
              </a:buClr>
              <a:buSzPct val="80000"/>
              <a:buFont typeface="Wingdings 3" panose="05040102010807070707" pitchFamily="18" charset="2"/>
              <a:buNone/>
              <a:defRPr sz="140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9pPr>
          </a:lstStyle>
          <a:p>
            <a:r>
              <a:rPr lang="en-US" sz="4000" b="1" u="sng" dirty="0" smtClean="0">
                <a:latin typeface="Arial" panose="020B0604020202020204" pitchFamily="34" charset="0"/>
                <a:cs typeface="Arial" panose="020B0604020202020204" pitchFamily="34" charset="0"/>
              </a:rPr>
              <a:t>John 1:29</a:t>
            </a:r>
          </a:p>
          <a:p>
            <a:r>
              <a:rPr lang="en-US" sz="4000" i="1" dirty="0" smtClean="0"/>
              <a:t>“Look</a:t>
            </a:r>
            <a:r>
              <a:rPr lang="en-US" sz="4000" i="1" dirty="0"/>
              <a:t>, the Lamb of God, who takes away </a:t>
            </a:r>
            <a:r>
              <a:rPr lang="en-US" sz="4000" i="1" u="sng" dirty="0"/>
              <a:t>the sin of the </a:t>
            </a:r>
            <a:r>
              <a:rPr lang="en-US" sz="4000" i="1" u="sng" dirty="0" smtClean="0"/>
              <a:t>world</a:t>
            </a:r>
            <a:r>
              <a:rPr lang="en-US" sz="4000" i="1" dirty="0" smtClean="0"/>
              <a:t>.”</a:t>
            </a:r>
            <a:endParaRPr lang="en-US" sz="4000" dirty="0"/>
          </a:p>
        </p:txBody>
      </p:sp>
    </p:spTree>
    <p:extLst>
      <p:ext uri="{BB962C8B-B14F-4D97-AF65-F5344CB8AC3E}">
        <p14:creationId xmlns:p14="http://schemas.microsoft.com/office/powerpoint/2010/main" val="495403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2"/>
          <p:cNvSpPr txBox="1">
            <a:spLocks/>
          </p:cNvSpPr>
          <p:nvPr/>
        </p:nvSpPr>
        <p:spPr bwMode="auto">
          <a:xfrm>
            <a:off x="476122" y="436064"/>
            <a:ext cx="11263594" cy="5964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defTabSz="457200" rtl="0" eaLnBrk="1" fontAlgn="base" hangingPunct="1">
              <a:spcBef>
                <a:spcPts val="1000"/>
              </a:spcBef>
              <a:spcAft>
                <a:spcPct val="0"/>
              </a:spcAft>
              <a:buClr>
                <a:srgbClr val="8AD0D6"/>
              </a:buClr>
              <a:buSzPct val="80000"/>
              <a:buFont typeface="Wingdings 3" panose="05040102010807070707" pitchFamily="18" charset="2"/>
              <a:buNone/>
              <a:defRPr sz="2000" kern="1200" cap="all">
                <a:solidFill>
                  <a:schemeClr val="bg2">
                    <a:lumMod val="40000"/>
                    <a:lumOff val="60000"/>
                  </a:schemeClr>
                </a:solidFill>
                <a:latin typeface="+mj-lt"/>
                <a:ea typeface="+mj-ea"/>
                <a:cs typeface="+mj-cs"/>
              </a:defRPr>
            </a:lvl1pPr>
            <a:lvl2pPr marL="457200" indent="0" algn="ctr" defTabSz="457200" rtl="0" eaLnBrk="1" fontAlgn="base" hangingPunct="1">
              <a:spcBef>
                <a:spcPts val="1000"/>
              </a:spcBef>
              <a:spcAft>
                <a:spcPct val="0"/>
              </a:spcAft>
              <a:buClr>
                <a:srgbClr val="8AD0D6"/>
              </a:buClr>
              <a:buSzPct val="80000"/>
              <a:buFont typeface="Wingdings 3" panose="05040102010807070707" pitchFamily="18" charset="2"/>
              <a:buNone/>
              <a:defRPr kern="1200">
                <a:solidFill>
                  <a:schemeClr val="tx1">
                    <a:tint val="75000"/>
                  </a:schemeClr>
                </a:solidFill>
                <a:latin typeface="+mj-lt"/>
                <a:ea typeface="+mj-ea"/>
                <a:cs typeface="+mj-cs"/>
              </a:defRPr>
            </a:lvl2pPr>
            <a:lvl3pPr marL="914400" indent="0" algn="ctr" defTabSz="457200" rtl="0" eaLnBrk="1" fontAlgn="base" hangingPunct="1">
              <a:spcBef>
                <a:spcPts val="1000"/>
              </a:spcBef>
              <a:spcAft>
                <a:spcPct val="0"/>
              </a:spcAft>
              <a:buClr>
                <a:srgbClr val="8AD0D6"/>
              </a:buClr>
              <a:buSzPct val="80000"/>
              <a:buFont typeface="Wingdings 3" panose="05040102010807070707" pitchFamily="18" charset="2"/>
              <a:buNone/>
              <a:defRPr sz="1600" kern="1200">
                <a:solidFill>
                  <a:schemeClr val="tx1">
                    <a:tint val="75000"/>
                  </a:schemeClr>
                </a:solidFill>
                <a:latin typeface="+mj-lt"/>
                <a:ea typeface="+mj-ea"/>
                <a:cs typeface="+mj-cs"/>
              </a:defRPr>
            </a:lvl3pPr>
            <a:lvl4pPr marL="1371600" indent="0" algn="ctr" defTabSz="457200" rtl="0" eaLnBrk="1" fontAlgn="base" hangingPunct="1">
              <a:spcBef>
                <a:spcPts val="1000"/>
              </a:spcBef>
              <a:spcAft>
                <a:spcPct val="0"/>
              </a:spcAft>
              <a:buClr>
                <a:srgbClr val="8AD0D6"/>
              </a:buClr>
              <a:buSzPct val="80000"/>
              <a:buFont typeface="Wingdings 3" panose="05040102010807070707" pitchFamily="18" charset="2"/>
              <a:buNone/>
              <a:defRPr sz="1400" kern="1200">
                <a:solidFill>
                  <a:schemeClr val="tx1">
                    <a:tint val="75000"/>
                  </a:schemeClr>
                </a:solidFill>
                <a:latin typeface="+mj-lt"/>
                <a:ea typeface="+mj-ea"/>
                <a:cs typeface="+mj-cs"/>
              </a:defRPr>
            </a:lvl4pPr>
            <a:lvl5pPr marL="1828800" indent="0" algn="ctr" defTabSz="457200" rtl="0" eaLnBrk="1" fontAlgn="base" hangingPunct="1">
              <a:spcBef>
                <a:spcPts val="1000"/>
              </a:spcBef>
              <a:spcAft>
                <a:spcPct val="0"/>
              </a:spcAft>
              <a:buClr>
                <a:srgbClr val="8AD0D6"/>
              </a:buClr>
              <a:buSzPct val="80000"/>
              <a:buFont typeface="Wingdings 3" panose="05040102010807070707" pitchFamily="18" charset="2"/>
              <a:buNone/>
              <a:defRPr sz="140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9pPr>
          </a:lstStyle>
          <a:p>
            <a:r>
              <a:rPr lang="en-US" sz="4000" b="1" dirty="0">
                <a:latin typeface="Arial" panose="020B0604020202020204" pitchFamily="34" charset="0"/>
                <a:cs typeface="Arial" panose="020B0604020202020204" pitchFamily="34" charset="0"/>
              </a:rPr>
              <a:t>Romans </a:t>
            </a:r>
            <a:r>
              <a:rPr lang="en-US" sz="4000" b="1" dirty="0" smtClean="0">
                <a:latin typeface="Arial" panose="020B0604020202020204" pitchFamily="34" charset="0"/>
                <a:cs typeface="Arial" panose="020B0604020202020204" pitchFamily="34" charset="0"/>
              </a:rPr>
              <a:t>3:23-25</a:t>
            </a:r>
            <a:r>
              <a:rPr lang="en-US" sz="4000" dirty="0" smtClean="0">
                <a:latin typeface="Arial" panose="020B0604020202020204" pitchFamily="34" charset="0"/>
                <a:cs typeface="Arial" panose="020B0604020202020204" pitchFamily="34" charset="0"/>
              </a:rPr>
              <a:t> </a:t>
            </a:r>
          </a:p>
          <a:p>
            <a:r>
              <a:rPr lang="en-US" sz="4000" i="1" dirty="0" smtClean="0">
                <a:latin typeface="Arial" panose="020B0604020202020204" pitchFamily="34" charset="0"/>
                <a:cs typeface="Arial" panose="020B0604020202020204" pitchFamily="34" charset="0"/>
              </a:rPr>
              <a:t>“…</a:t>
            </a:r>
            <a:r>
              <a:rPr lang="en-US" sz="4000" i="1" dirty="0">
                <a:latin typeface="Arial" panose="020B0604020202020204" pitchFamily="34" charset="0"/>
                <a:cs typeface="Arial" panose="020B0604020202020204" pitchFamily="34" charset="0"/>
              </a:rPr>
              <a:t>for all have sinned and fall short of the glory of God, </a:t>
            </a:r>
            <a:r>
              <a:rPr lang="en-US" sz="4000" i="1" baseline="30000" dirty="0">
                <a:latin typeface="Arial" panose="020B0604020202020204" pitchFamily="34" charset="0"/>
                <a:cs typeface="Arial" panose="020B0604020202020204" pitchFamily="34" charset="0"/>
              </a:rPr>
              <a:t>24</a:t>
            </a:r>
            <a:r>
              <a:rPr lang="en-US" sz="4000" i="1" dirty="0">
                <a:latin typeface="Arial" panose="020B0604020202020204" pitchFamily="34" charset="0"/>
                <a:cs typeface="Arial" panose="020B0604020202020204" pitchFamily="34" charset="0"/>
              </a:rPr>
              <a:t> and all are justified freely by his grace through the redemption that came by Christ Jesus. </a:t>
            </a:r>
            <a:r>
              <a:rPr lang="en-US" sz="4000" i="1" baseline="30000" dirty="0">
                <a:latin typeface="Arial" panose="020B0604020202020204" pitchFamily="34" charset="0"/>
                <a:cs typeface="Arial" panose="020B0604020202020204" pitchFamily="34" charset="0"/>
              </a:rPr>
              <a:t>25</a:t>
            </a:r>
            <a:r>
              <a:rPr lang="en-US" sz="4000" i="1" dirty="0">
                <a:latin typeface="Arial" panose="020B0604020202020204" pitchFamily="34" charset="0"/>
                <a:cs typeface="Arial" panose="020B0604020202020204" pitchFamily="34" charset="0"/>
              </a:rPr>
              <a:t> </a:t>
            </a:r>
            <a:r>
              <a:rPr lang="en-US" sz="4000" i="1" u="sng" dirty="0">
                <a:latin typeface="Arial" panose="020B0604020202020204" pitchFamily="34" charset="0"/>
                <a:cs typeface="Arial" panose="020B0604020202020204" pitchFamily="34" charset="0"/>
              </a:rPr>
              <a:t>God presented Christ as a sacrifice of atonement, through the shedding of his blood</a:t>
            </a:r>
            <a:r>
              <a:rPr lang="en-US" sz="4000" i="1" dirty="0">
                <a:latin typeface="Arial" panose="020B0604020202020204" pitchFamily="34" charset="0"/>
                <a:cs typeface="Arial" panose="020B0604020202020204" pitchFamily="34" charset="0"/>
              </a:rPr>
              <a:t>—to be received by faith. </a:t>
            </a:r>
            <a:endParaRPr lang="en-US" sz="4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76074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2"/>
          <p:cNvSpPr txBox="1">
            <a:spLocks/>
          </p:cNvSpPr>
          <p:nvPr/>
        </p:nvSpPr>
        <p:spPr bwMode="auto">
          <a:xfrm>
            <a:off x="476122" y="436064"/>
            <a:ext cx="11263594" cy="5964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defTabSz="457200" rtl="0" eaLnBrk="1" fontAlgn="base" hangingPunct="1">
              <a:spcBef>
                <a:spcPts val="1000"/>
              </a:spcBef>
              <a:spcAft>
                <a:spcPct val="0"/>
              </a:spcAft>
              <a:buClr>
                <a:srgbClr val="8AD0D6"/>
              </a:buClr>
              <a:buSzPct val="80000"/>
              <a:buFont typeface="Wingdings 3" panose="05040102010807070707" pitchFamily="18" charset="2"/>
              <a:buNone/>
              <a:defRPr sz="2000" kern="1200" cap="all">
                <a:solidFill>
                  <a:schemeClr val="bg2">
                    <a:lumMod val="40000"/>
                    <a:lumOff val="60000"/>
                  </a:schemeClr>
                </a:solidFill>
                <a:latin typeface="+mj-lt"/>
                <a:ea typeface="+mj-ea"/>
                <a:cs typeface="+mj-cs"/>
              </a:defRPr>
            </a:lvl1pPr>
            <a:lvl2pPr marL="457200" indent="0" algn="ctr" defTabSz="457200" rtl="0" eaLnBrk="1" fontAlgn="base" hangingPunct="1">
              <a:spcBef>
                <a:spcPts val="1000"/>
              </a:spcBef>
              <a:spcAft>
                <a:spcPct val="0"/>
              </a:spcAft>
              <a:buClr>
                <a:srgbClr val="8AD0D6"/>
              </a:buClr>
              <a:buSzPct val="80000"/>
              <a:buFont typeface="Wingdings 3" panose="05040102010807070707" pitchFamily="18" charset="2"/>
              <a:buNone/>
              <a:defRPr kern="1200">
                <a:solidFill>
                  <a:schemeClr val="tx1">
                    <a:tint val="75000"/>
                  </a:schemeClr>
                </a:solidFill>
                <a:latin typeface="+mj-lt"/>
                <a:ea typeface="+mj-ea"/>
                <a:cs typeface="+mj-cs"/>
              </a:defRPr>
            </a:lvl2pPr>
            <a:lvl3pPr marL="914400" indent="0" algn="ctr" defTabSz="457200" rtl="0" eaLnBrk="1" fontAlgn="base" hangingPunct="1">
              <a:spcBef>
                <a:spcPts val="1000"/>
              </a:spcBef>
              <a:spcAft>
                <a:spcPct val="0"/>
              </a:spcAft>
              <a:buClr>
                <a:srgbClr val="8AD0D6"/>
              </a:buClr>
              <a:buSzPct val="80000"/>
              <a:buFont typeface="Wingdings 3" panose="05040102010807070707" pitchFamily="18" charset="2"/>
              <a:buNone/>
              <a:defRPr sz="1600" kern="1200">
                <a:solidFill>
                  <a:schemeClr val="tx1">
                    <a:tint val="75000"/>
                  </a:schemeClr>
                </a:solidFill>
                <a:latin typeface="+mj-lt"/>
                <a:ea typeface="+mj-ea"/>
                <a:cs typeface="+mj-cs"/>
              </a:defRPr>
            </a:lvl3pPr>
            <a:lvl4pPr marL="1371600" indent="0" algn="ctr" defTabSz="457200" rtl="0" eaLnBrk="1" fontAlgn="base" hangingPunct="1">
              <a:spcBef>
                <a:spcPts val="1000"/>
              </a:spcBef>
              <a:spcAft>
                <a:spcPct val="0"/>
              </a:spcAft>
              <a:buClr>
                <a:srgbClr val="8AD0D6"/>
              </a:buClr>
              <a:buSzPct val="80000"/>
              <a:buFont typeface="Wingdings 3" panose="05040102010807070707" pitchFamily="18" charset="2"/>
              <a:buNone/>
              <a:defRPr sz="1400" kern="1200">
                <a:solidFill>
                  <a:schemeClr val="tx1">
                    <a:tint val="75000"/>
                  </a:schemeClr>
                </a:solidFill>
                <a:latin typeface="+mj-lt"/>
                <a:ea typeface="+mj-ea"/>
                <a:cs typeface="+mj-cs"/>
              </a:defRPr>
            </a:lvl4pPr>
            <a:lvl5pPr marL="1828800" indent="0" algn="ctr" defTabSz="457200" rtl="0" eaLnBrk="1" fontAlgn="base" hangingPunct="1">
              <a:spcBef>
                <a:spcPts val="1000"/>
              </a:spcBef>
              <a:spcAft>
                <a:spcPct val="0"/>
              </a:spcAft>
              <a:buClr>
                <a:srgbClr val="8AD0D6"/>
              </a:buClr>
              <a:buSzPct val="80000"/>
              <a:buFont typeface="Wingdings 3" panose="05040102010807070707" pitchFamily="18" charset="2"/>
              <a:buNone/>
              <a:defRPr sz="140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9pPr>
          </a:lstStyle>
          <a:p>
            <a:r>
              <a:rPr lang="en-US" sz="4000" b="1" dirty="0" smtClean="0"/>
              <a:t>Hebrews</a:t>
            </a:r>
            <a:r>
              <a:rPr lang="en-US" sz="4000" dirty="0" smtClean="0"/>
              <a:t> </a:t>
            </a:r>
            <a:r>
              <a:rPr lang="en-US" sz="4000" b="1" dirty="0"/>
              <a:t>9:27-28</a:t>
            </a:r>
            <a:r>
              <a:rPr lang="en-US" sz="4000" dirty="0"/>
              <a:t> </a:t>
            </a:r>
            <a:endParaRPr lang="en-US" sz="4000" dirty="0" smtClean="0"/>
          </a:p>
          <a:p>
            <a:r>
              <a:rPr lang="en-US" sz="4000" i="1" dirty="0" smtClean="0"/>
              <a:t>“</a:t>
            </a:r>
            <a:r>
              <a:rPr lang="en-US" sz="4000" i="1" dirty="0"/>
              <a:t>Just as people are destined to die once, and after that to face judgment, </a:t>
            </a:r>
            <a:r>
              <a:rPr lang="en-US" sz="4000" i="1" baseline="30000" dirty="0"/>
              <a:t>28</a:t>
            </a:r>
            <a:r>
              <a:rPr lang="en-US" sz="4000" i="1" dirty="0"/>
              <a:t> so </a:t>
            </a:r>
            <a:r>
              <a:rPr lang="en-US" sz="4000" i="1" u="sng" dirty="0"/>
              <a:t>Christ was sacrificed once to take away the sins of many</a:t>
            </a:r>
            <a:r>
              <a:rPr lang="en-US" sz="4000" i="1" dirty="0"/>
              <a:t>; and he will appear a second time, not to bear sin, but to bring salvation to those who are waiting for him</a:t>
            </a:r>
            <a:r>
              <a:rPr lang="en-US" sz="4000" i="1" dirty="0" smtClean="0"/>
              <a:t>.</a:t>
            </a:r>
            <a:endParaRPr lang="en-US" sz="4000" dirty="0"/>
          </a:p>
        </p:txBody>
      </p:sp>
    </p:spTree>
    <p:extLst>
      <p:ext uri="{BB962C8B-B14F-4D97-AF65-F5344CB8AC3E}">
        <p14:creationId xmlns:p14="http://schemas.microsoft.com/office/powerpoint/2010/main" val="3170234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2"/>
          <p:cNvSpPr txBox="1">
            <a:spLocks/>
          </p:cNvSpPr>
          <p:nvPr/>
        </p:nvSpPr>
        <p:spPr bwMode="auto">
          <a:xfrm>
            <a:off x="-3026804" y="7602331"/>
            <a:ext cx="6952917" cy="4247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defTabSz="457200" rtl="0" eaLnBrk="1" fontAlgn="base" hangingPunct="1">
              <a:spcBef>
                <a:spcPts val="1000"/>
              </a:spcBef>
              <a:spcAft>
                <a:spcPct val="0"/>
              </a:spcAft>
              <a:buClr>
                <a:srgbClr val="8AD0D6"/>
              </a:buClr>
              <a:buSzPct val="80000"/>
              <a:buFont typeface="Wingdings 3" panose="05040102010807070707" pitchFamily="18" charset="2"/>
              <a:buNone/>
              <a:defRPr sz="2000" kern="1200" cap="all">
                <a:solidFill>
                  <a:schemeClr val="bg2">
                    <a:lumMod val="40000"/>
                    <a:lumOff val="60000"/>
                  </a:schemeClr>
                </a:solidFill>
                <a:latin typeface="+mj-lt"/>
                <a:ea typeface="+mj-ea"/>
                <a:cs typeface="+mj-cs"/>
              </a:defRPr>
            </a:lvl1pPr>
            <a:lvl2pPr marL="457200" indent="0" algn="ctr" defTabSz="457200" rtl="0" eaLnBrk="1" fontAlgn="base" hangingPunct="1">
              <a:spcBef>
                <a:spcPts val="1000"/>
              </a:spcBef>
              <a:spcAft>
                <a:spcPct val="0"/>
              </a:spcAft>
              <a:buClr>
                <a:srgbClr val="8AD0D6"/>
              </a:buClr>
              <a:buSzPct val="80000"/>
              <a:buFont typeface="Wingdings 3" panose="05040102010807070707" pitchFamily="18" charset="2"/>
              <a:buNone/>
              <a:defRPr kern="1200">
                <a:solidFill>
                  <a:schemeClr val="tx1">
                    <a:tint val="75000"/>
                  </a:schemeClr>
                </a:solidFill>
                <a:latin typeface="+mj-lt"/>
                <a:ea typeface="+mj-ea"/>
                <a:cs typeface="+mj-cs"/>
              </a:defRPr>
            </a:lvl2pPr>
            <a:lvl3pPr marL="914400" indent="0" algn="ctr" defTabSz="457200" rtl="0" eaLnBrk="1" fontAlgn="base" hangingPunct="1">
              <a:spcBef>
                <a:spcPts val="1000"/>
              </a:spcBef>
              <a:spcAft>
                <a:spcPct val="0"/>
              </a:spcAft>
              <a:buClr>
                <a:srgbClr val="8AD0D6"/>
              </a:buClr>
              <a:buSzPct val="80000"/>
              <a:buFont typeface="Wingdings 3" panose="05040102010807070707" pitchFamily="18" charset="2"/>
              <a:buNone/>
              <a:defRPr sz="1600" kern="1200">
                <a:solidFill>
                  <a:schemeClr val="tx1">
                    <a:tint val="75000"/>
                  </a:schemeClr>
                </a:solidFill>
                <a:latin typeface="+mj-lt"/>
                <a:ea typeface="+mj-ea"/>
                <a:cs typeface="+mj-cs"/>
              </a:defRPr>
            </a:lvl3pPr>
            <a:lvl4pPr marL="1371600" indent="0" algn="ctr" defTabSz="457200" rtl="0" eaLnBrk="1" fontAlgn="base" hangingPunct="1">
              <a:spcBef>
                <a:spcPts val="1000"/>
              </a:spcBef>
              <a:spcAft>
                <a:spcPct val="0"/>
              </a:spcAft>
              <a:buClr>
                <a:srgbClr val="8AD0D6"/>
              </a:buClr>
              <a:buSzPct val="80000"/>
              <a:buFont typeface="Wingdings 3" panose="05040102010807070707" pitchFamily="18" charset="2"/>
              <a:buNone/>
              <a:defRPr sz="1400" kern="1200">
                <a:solidFill>
                  <a:schemeClr val="tx1">
                    <a:tint val="75000"/>
                  </a:schemeClr>
                </a:solidFill>
                <a:latin typeface="+mj-lt"/>
                <a:ea typeface="+mj-ea"/>
                <a:cs typeface="+mj-cs"/>
              </a:defRPr>
            </a:lvl4pPr>
            <a:lvl5pPr marL="1828800" indent="0" algn="ctr" defTabSz="457200" rtl="0" eaLnBrk="1" fontAlgn="base" hangingPunct="1">
              <a:spcBef>
                <a:spcPts val="1000"/>
              </a:spcBef>
              <a:spcAft>
                <a:spcPct val="0"/>
              </a:spcAft>
              <a:buClr>
                <a:srgbClr val="8AD0D6"/>
              </a:buClr>
              <a:buSzPct val="80000"/>
              <a:buFont typeface="Wingdings 3" panose="05040102010807070707" pitchFamily="18" charset="2"/>
              <a:buNone/>
              <a:defRPr sz="140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9pPr>
          </a:lstStyle>
          <a:p>
            <a:endParaRPr lang="en-US" sz="4000" dirty="0"/>
          </a:p>
        </p:txBody>
      </p:sp>
      <p:pic>
        <p:nvPicPr>
          <p:cNvPr id="5124" name="Picture 4" descr="Image result for Crucifixion of jesus with criminal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0285" y="0"/>
            <a:ext cx="6304219" cy="4198611"/>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Image result for passion of the christ, Pilat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026" y="2743200"/>
            <a:ext cx="5544517" cy="4114800"/>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Image result for Barabbas or Jesu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65032" y="1842763"/>
            <a:ext cx="5426968" cy="40762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7365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nodePh="1">
                                  <p:stCondLst>
                                    <p:cond delay="0"/>
                                  </p:stCondLst>
                                  <p:endCondLst>
                                    <p:cond evt="begin" delay="0">
                                      <p:tn val="5"/>
                                    </p:cond>
                                  </p:end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12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5122"/>
                                        </p:tgtEl>
                                        <p:attrNameLst>
                                          <p:attrName>style.visibility</p:attrName>
                                        </p:attrNameLst>
                                      </p:cBhvr>
                                      <p:to>
                                        <p:strVal val="visible"/>
                                      </p:to>
                                    </p:set>
                                    <p:animEffect transition="in" filter="fade">
                                      <p:cBhvr>
                                        <p:cTn id="13" dur="500"/>
                                        <p:tgtEl>
                                          <p:spTgt spid="512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5126"/>
                                        </p:tgtEl>
                                        <p:attrNameLst>
                                          <p:attrName>style.visibility</p:attrName>
                                        </p:attrNameLst>
                                      </p:cBhvr>
                                      <p:to>
                                        <p:strVal val="visible"/>
                                      </p:to>
                                    </p:set>
                                    <p:animEffect transition="in" filter="fade">
                                      <p:cBhvr>
                                        <p:cTn id="18" dur="500"/>
                                        <p:tgtEl>
                                          <p:spTgt spid="51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2"/>
          <p:cNvSpPr txBox="1">
            <a:spLocks/>
          </p:cNvSpPr>
          <p:nvPr/>
        </p:nvSpPr>
        <p:spPr bwMode="auto">
          <a:xfrm>
            <a:off x="0" y="206477"/>
            <a:ext cx="12192000" cy="6194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defTabSz="457200" rtl="0" eaLnBrk="1" fontAlgn="base" hangingPunct="1">
              <a:spcBef>
                <a:spcPts val="1000"/>
              </a:spcBef>
              <a:spcAft>
                <a:spcPct val="0"/>
              </a:spcAft>
              <a:buClr>
                <a:srgbClr val="8AD0D6"/>
              </a:buClr>
              <a:buSzPct val="80000"/>
              <a:buFont typeface="Wingdings 3" panose="05040102010807070707" pitchFamily="18" charset="2"/>
              <a:buNone/>
              <a:defRPr sz="2000" kern="1200" cap="all">
                <a:solidFill>
                  <a:schemeClr val="bg2">
                    <a:lumMod val="40000"/>
                    <a:lumOff val="60000"/>
                  </a:schemeClr>
                </a:solidFill>
                <a:latin typeface="+mj-lt"/>
                <a:ea typeface="+mj-ea"/>
                <a:cs typeface="+mj-cs"/>
              </a:defRPr>
            </a:lvl1pPr>
            <a:lvl2pPr marL="457200" indent="0" algn="ctr" defTabSz="457200" rtl="0" eaLnBrk="1" fontAlgn="base" hangingPunct="1">
              <a:spcBef>
                <a:spcPts val="1000"/>
              </a:spcBef>
              <a:spcAft>
                <a:spcPct val="0"/>
              </a:spcAft>
              <a:buClr>
                <a:srgbClr val="8AD0D6"/>
              </a:buClr>
              <a:buSzPct val="80000"/>
              <a:buFont typeface="Wingdings 3" panose="05040102010807070707" pitchFamily="18" charset="2"/>
              <a:buNone/>
              <a:defRPr kern="1200">
                <a:solidFill>
                  <a:schemeClr val="tx1">
                    <a:tint val="75000"/>
                  </a:schemeClr>
                </a:solidFill>
                <a:latin typeface="+mj-lt"/>
                <a:ea typeface="+mj-ea"/>
                <a:cs typeface="+mj-cs"/>
              </a:defRPr>
            </a:lvl2pPr>
            <a:lvl3pPr marL="914400" indent="0" algn="ctr" defTabSz="457200" rtl="0" eaLnBrk="1" fontAlgn="base" hangingPunct="1">
              <a:spcBef>
                <a:spcPts val="1000"/>
              </a:spcBef>
              <a:spcAft>
                <a:spcPct val="0"/>
              </a:spcAft>
              <a:buClr>
                <a:srgbClr val="8AD0D6"/>
              </a:buClr>
              <a:buSzPct val="80000"/>
              <a:buFont typeface="Wingdings 3" panose="05040102010807070707" pitchFamily="18" charset="2"/>
              <a:buNone/>
              <a:defRPr sz="1600" kern="1200">
                <a:solidFill>
                  <a:schemeClr val="tx1">
                    <a:tint val="75000"/>
                  </a:schemeClr>
                </a:solidFill>
                <a:latin typeface="+mj-lt"/>
                <a:ea typeface="+mj-ea"/>
                <a:cs typeface="+mj-cs"/>
              </a:defRPr>
            </a:lvl3pPr>
            <a:lvl4pPr marL="1371600" indent="0" algn="ctr" defTabSz="457200" rtl="0" eaLnBrk="1" fontAlgn="base" hangingPunct="1">
              <a:spcBef>
                <a:spcPts val="1000"/>
              </a:spcBef>
              <a:spcAft>
                <a:spcPct val="0"/>
              </a:spcAft>
              <a:buClr>
                <a:srgbClr val="8AD0D6"/>
              </a:buClr>
              <a:buSzPct val="80000"/>
              <a:buFont typeface="Wingdings 3" panose="05040102010807070707" pitchFamily="18" charset="2"/>
              <a:buNone/>
              <a:defRPr sz="1400" kern="1200">
                <a:solidFill>
                  <a:schemeClr val="tx1">
                    <a:tint val="75000"/>
                  </a:schemeClr>
                </a:solidFill>
                <a:latin typeface="+mj-lt"/>
                <a:ea typeface="+mj-ea"/>
                <a:cs typeface="+mj-cs"/>
              </a:defRPr>
            </a:lvl4pPr>
            <a:lvl5pPr marL="1828800" indent="0" algn="ctr" defTabSz="457200" rtl="0" eaLnBrk="1" fontAlgn="base" hangingPunct="1">
              <a:spcBef>
                <a:spcPts val="1000"/>
              </a:spcBef>
              <a:spcAft>
                <a:spcPct val="0"/>
              </a:spcAft>
              <a:buClr>
                <a:srgbClr val="8AD0D6"/>
              </a:buClr>
              <a:buSzPct val="80000"/>
              <a:buFont typeface="Wingdings 3" panose="05040102010807070707" pitchFamily="18" charset="2"/>
              <a:buNone/>
              <a:defRPr sz="140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9pPr>
          </a:lstStyle>
          <a:p>
            <a:pPr lvl="1" algn="l"/>
            <a:r>
              <a:rPr lang="en-US" sz="4400" b="1" dirty="0">
                <a:latin typeface="Arial" panose="020B0604020202020204" pitchFamily="34" charset="0"/>
                <a:cs typeface="Arial" panose="020B0604020202020204" pitchFamily="34" charset="0"/>
              </a:rPr>
              <a:t>Matthew </a:t>
            </a:r>
            <a:r>
              <a:rPr lang="en-US" sz="4400" b="1" dirty="0" smtClean="0">
                <a:latin typeface="Arial" panose="020B0604020202020204" pitchFamily="34" charset="0"/>
                <a:cs typeface="Arial" panose="020B0604020202020204" pitchFamily="34" charset="0"/>
              </a:rPr>
              <a:t>27:27-31</a:t>
            </a:r>
            <a:endParaRPr lang="en-US" sz="4400" i="1" dirty="0">
              <a:latin typeface="Arial" panose="020B0604020202020204" pitchFamily="34" charset="0"/>
              <a:cs typeface="Arial" panose="020B0604020202020204" pitchFamily="34" charset="0"/>
            </a:endParaRPr>
          </a:p>
          <a:p>
            <a:pPr lvl="1" algn="l"/>
            <a:r>
              <a:rPr lang="en-US" sz="4400" i="1" dirty="0" smtClean="0">
                <a:latin typeface="Arial" panose="020B0604020202020204" pitchFamily="34" charset="0"/>
                <a:cs typeface="Arial" panose="020B0604020202020204" pitchFamily="34" charset="0"/>
              </a:rPr>
              <a:t>Then </a:t>
            </a:r>
            <a:r>
              <a:rPr lang="en-US" sz="4400" i="1" dirty="0">
                <a:latin typeface="Arial" panose="020B0604020202020204" pitchFamily="34" charset="0"/>
                <a:cs typeface="Arial" panose="020B0604020202020204" pitchFamily="34" charset="0"/>
              </a:rPr>
              <a:t>he released Barabbas to them. But he had Jesus flogged, and handed him over to be crucified.  </a:t>
            </a:r>
            <a:r>
              <a:rPr lang="en-US" sz="4400" i="1" baseline="30000" dirty="0">
                <a:latin typeface="Arial" panose="020B0604020202020204" pitchFamily="34" charset="0"/>
                <a:cs typeface="Arial" panose="020B0604020202020204" pitchFamily="34" charset="0"/>
              </a:rPr>
              <a:t>27</a:t>
            </a:r>
            <a:r>
              <a:rPr lang="en-US" sz="4400" i="1" dirty="0">
                <a:latin typeface="Arial" panose="020B0604020202020204" pitchFamily="34" charset="0"/>
                <a:cs typeface="Arial" panose="020B0604020202020204" pitchFamily="34" charset="0"/>
              </a:rPr>
              <a:t> Then the governor’s soldiers took Jesus into the </a:t>
            </a:r>
            <a:r>
              <a:rPr lang="en-US" sz="4400" i="1" dirty="0" err="1">
                <a:latin typeface="Arial" panose="020B0604020202020204" pitchFamily="34" charset="0"/>
                <a:cs typeface="Arial" panose="020B0604020202020204" pitchFamily="34" charset="0"/>
              </a:rPr>
              <a:t>Praetorium</a:t>
            </a:r>
            <a:r>
              <a:rPr lang="en-US" sz="4400" i="1" dirty="0">
                <a:latin typeface="Arial" panose="020B0604020202020204" pitchFamily="34" charset="0"/>
                <a:cs typeface="Arial" panose="020B0604020202020204" pitchFamily="34" charset="0"/>
              </a:rPr>
              <a:t> and gathered the whole company of soldiers around him. </a:t>
            </a:r>
            <a:r>
              <a:rPr lang="en-US" sz="4400" i="1" baseline="30000" dirty="0">
                <a:latin typeface="Arial" panose="020B0604020202020204" pitchFamily="34" charset="0"/>
                <a:cs typeface="Arial" panose="020B0604020202020204" pitchFamily="34" charset="0"/>
              </a:rPr>
              <a:t>28</a:t>
            </a:r>
            <a:r>
              <a:rPr lang="en-US" sz="4400" i="1" dirty="0">
                <a:latin typeface="Arial" panose="020B0604020202020204" pitchFamily="34" charset="0"/>
                <a:cs typeface="Arial" panose="020B0604020202020204" pitchFamily="34" charset="0"/>
              </a:rPr>
              <a:t> They stripped him and put a scarlet robe on him, </a:t>
            </a:r>
            <a:r>
              <a:rPr lang="en-US" sz="4400" i="1" baseline="30000" dirty="0">
                <a:latin typeface="Arial" panose="020B0604020202020204" pitchFamily="34" charset="0"/>
                <a:cs typeface="Arial" panose="020B0604020202020204" pitchFamily="34" charset="0"/>
              </a:rPr>
              <a:t>29</a:t>
            </a:r>
            <a:r>
              <a:rPr lang="en-US" sz="4400" i="1" dirty="0">
                <a:latin typeface="Arial" panose="020B0604020202020204" pitchFamily="34" charset="0"/>
                <a:cs typeface="Arial" panose="020B0604020202020204" pitchFamily="34" charset="0"/>
              </a:rPr>
              <a:t> and then twisted together a crown of thorns and set it on his head. </a:t>
            </a:r>
            <a:endParaRPr lang="en-US" sz="4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18894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2"/>
          <p:cNvSpPr txBox="1">
            <a:spLocks/>
          </p:cNvSpPr>
          <p:nvPr/>
        </p:nvSpPr>
        <p:spPr bwMode="auto">
          <a:xfrm>
            <a:off x="0" y="206477"/>
            <a:ext cx="12192000" cy="6194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defTabSz="457200" rtl="0" eaLnBrk="1" fontAlgn="base" hangingPunct="1">
              <a:spcBef>
                <a:spcPts val="1000"/>
              </a:spcBef>
              <a:spcAft>
                <a:spcPct val="0"/>
              </a:spcAft>
              <a:buClr>
                <a:srgbClr val="8AD0D6"/>
              </a:buClr>
              <a:buSzPct val="80000"/>
              <a:buFont typeface="Wingdings 3" panose="05040102010807070707" pitchFamily="18" charset="2"/>
              <a:buNone/>
              <a:defRPr sz="2000" kern="1200" cap="all">
                <a:solidFill>
                  <a:schemeClr val="bg2">
                    <a:lumMod val="40000"/>
                    <a:lumOff val="60000"/>
                  </a:schemeClr>
                </a:solidFill>
                <a:latin typeface="+mj-lt"/>
                <a:ea typeface="+mj-ea"/>
                <a:cs typeface="+mj-cs"/>
              </a:defRPr>
            </a:lvl1pPr>
            <a:lvl2pPr marL="457200" indent="0" algn="ctr" defTabSz="457200" rtl="0" eaLnBrk="1" fontAlgn="base" hangingPunct="1">
              <a:spcBef>
                <a:spcPts val="1000"/>
              </a:spcBef>
              <a:spcAft>
                <a:spcPct val="0"/>
              </a:spcAft>
              <a:buClr>
                <a:srgbClr val="8AD0D6"/>
              </a:buClr>
              <a:buSzPct val="80000"/>
              <a:buFont typeface="Wingdings 3" panose="05040102010807070707" pitchFamily="18" charset="2"/>
              <a:buNone/>
              <a:defRPr kern="1200">
                <a:solidFill>
                  <a:schemeClr val="tx1">
                    <a:tint val="75000"/>
                  </a:schemeClr>
                </a:solidFill>
                <a:latin typeface="+mj-lt"/>
                <a:ea typeface="+mj-ea"/>
                <a:cs typeface="+mj-cs"/>
              </a:defRPr>
            </a:lvl2pPr>
            <a:lvl3pPr marL="914400" indent="0" algn="ctr" defTabSz="457200" rtl="0" eaLnBrk="1" fontAlgn="base" hangingPunct="1">
              <a:spcBef>
                <a:spcPts val="1000"/>
              </a:spcBef>
              <a:spcAft>
                <a:spcPct val="0"/>
              </a:spcAft>
              <a:buClr>
                <a:srgbClr val="8AD0D6"/>
              </a:buClr>
              <a:buSzPct val="80000"/>
              <a:buFont typeface="Wingdings 3" panose="05040102010807070707" pitchFamily="18" charset="2"/>
              <a:buNone/>
              <a:defRPr sz="1600" kern="1200">
                <a:solidFill>
                  <a:schemeClr val="tx1">
                    <a:tint val="75000"/>
                  </a:schemeClr>
                </a:solidFill>
                <a:latin typeface="+mj-lt"/>
                <a:ea typeface="+mj-ea"/>
                <a:cs typeface="+mj-cs"/>
              </a:defRPr>
            </a:lvl3pPr>
            <a:lvl4pPr marL="1371600" indent="0" algn="ctr" defTabSz="457200" rtl="0" eaLnBrk="1" fontAlgn="base" hangingPunct="1">
              <a:spcBef>
                <a:spcPts val="1000"/>
              </a:spcBef>
              <a:spcAft>
                <a:spcPct val="0"/>
              </a:spcAft>
              <a:buClr>
                <a:srgbClr val="8AD0D6"/>
              </a:buClr>
              <a:buSzPct val="80000"/>
              <a:buFont typeface="Wingdings 3" panose="05040102010807070707" pitchFamily="18" charset="2"/>
              <a:buNone/>
              <a:defRPr sz="1400" kern="1200">
                <a:solidFill>
                  <a:schemeClr val="tx1">
                    <a:tint val="75000"/>
                  </a:schemeClr>
                </a:solidFill>
                <a:latin typeface="+mj-lt"/>
                <a:ea typeface="+mj-ea"/>
                <a:cs typeface="+mj-cs"/>
              </a:defRPr>
            </a:lvl4pPr>
            <a:lvl5pPr marL="1828800" indent="0" algn="ctr" defTabSz="457200" rtl="0" eaLnBrk="1" fontAlgn="base" hangingPunct="1">
              <a:spcBef>
                <a:spcPts val="1000"/>
              </a:spcBef>
              <a:spcAft>
                <a:spcPct val="0"/>
              </a:spcAft>
              <a:buClr>
                <a:srgbClr val="8AD0D6"/>
              </a:buClr>
              <a:buSzPct val="80000"/>
              <a:buFont typeface="Wingdings 3" panose="05040102010807070707" pitchFamily="18" charset="2"/>
              <a:buNone/>
              <a:defRPr sz="140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9pPr>
          </a:lstStyle>
          <a:p>
            <a:pPr lvl="1" algn="l"/>
            <a:r>
              <a:rPr lang="en-US" sz="4400" b="1" dirty="0">
                <a:latin typeface="Arial" panose="020B0604020202020204" pitchFamily="34" charset="0"/>
                <a:cs typeface="Arial" panose="020B0604020202020204" pitchFamily="34" charset="0"/>
              </a:rPr>
              <a:t>Matthew </a:t>
            </a:r>
            <a:r>
              <a:rPr lang="en-US" sz="4400" b="1" dirty="0" smtClean="0">
                <a:latin typeface="Arial" panose="020B0604020202020204" pitchFamily="34" charset="0"/>
                <a:cs typeface="Arial" panose="020B0604020202020204" pitchFamily="34" charset="0"/>
              </a:rPr>
              <a:t>27:27-37</a:t>
            </a:r>
            <a:endParaRPr lang="en-US" sz="4400" i="1" dirty="0">
              <a:latin typeface="Arial" panose="020B0604020202020204" pitchFamily="34" charset="0"/>
              <a:cs typeface="Arial" panose="020B0604020202020204" pitchFamily="34" charset="0"/>
            </a:endParaRPr>
          </a:p>
          <a:p>
            <a:pPr lvl="1" algn="l"/>
            <a:r>
              <a:rPr lang="en-US" sz="4400" i="1" dirty="0" smtClean="0">
                <a:latin typeface="Arial" panose="020B0604020202020204" pitchFamily="34" charset="0"/>
                <a:cs typeface="Arial" panose="020B0604020202020204" pitchFamily="34" charset="0"/>
              </a:rPr>
              <a:t>They </a:t>
            </a:r>
            <a:r>
              <a:rPr lang="en-US" sz="4400" i="1" dirty="0">
                <a:latin typeface="Arial" panose="020B0604020202020204" pitchFamily="34" charset="0"/>
                <a:cs typeface="Arial" panose="020B0604020202020204" pitchFamily="34" charset="0"/>
              </a:rPr>
              <a:t>put a staff in his right hand. Then they knelt in front of him and mocked him. “Hail, king of the Jews!” they said. </a:t>
            </a:r>
            <a:r>
              <a:rPr lang="en-US" sz="4400" i="1" baseline="30000" dirty="0">
                <a:latin typeface="Arial" panose="020B0604020202020204" pitchFamily="34" charset="0"/>
                <a:cs typeface="Arial" panose="020B0604020202020204" pitchFamily="34" charset="0"/>
              </a:rPr>
              <a:t>30</a:t>
            </a:r>
            <a:r>
              <a:rPr lang="en-US" sz="4400" i="1" dirty="0">
                <a:latin typeface="Arial" panose="020B0604020202020204" pitchFamily="34" charset="0"/>
                <a:cs typeface="Arial" panose="020B0604020202020204" pitchFamily="34" charset="0"/>
              </a:rPr>
              <a:t> They spit on him, and took the staff and struck him on the head again and again. </a:t>
            </a:r>
            <a:r>
              <a:rPr lang="en-US" sz="4400" i="1" baseline="30000" dirty="0">
                <a:latin typeface="Arial" panose="020B0604020202020204" pitchFamily="34" charset="0"/>
                <a:cs typeface="Arial" panose="020B0604020202020204" pitchFamily="34" charset="0"/>
              </a:rPr>
              <a:t>31</a:t>
            </a:r>
            <a:r>
              <a:rPr lang="en-US" sz="4400" i="1" dirty="0">
                <a:latin typeface="Arial" panose="020B0604020202020204" pitchFamily="34" charset="0"/>
                <a:cs typeface="Arial" panose="020B0604020202020204" pitchFamily="34" charset="0"/>
              </a:rPr>
              <a:t> After they had mocked him, they took off the robe and put his own clothes on him. Then they led him away to crucify him</a:t>
            </a:r>
            <a:r>
              <a:rPr lang="en-US" sz="4400" i="1" dirty="0" smtClean="0">
                <a:latin typeface="Arial" panose="020B0604020202020204" pitchFamily="34" charset="0"/>
                <a:cs typeface="Arial" panose="020B0604020202020204" pitchFamily="34" charset="0"/>
              </a:rPr>
              <a:t>.”</a:t>
            </a:r>
            <a:endParaRPr lang="en-US" sz="4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08191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2"/>
          <p:cNvSpPr txBox="1">
            <a:spLocks/>
          </p:cNvSpPr>
          <p:nvPr/>
        </p:nvSpPr>
        <p:spPr bwMode="auto">
          <a:xfrm>
            <a:off x="-235974" y="383458"/>
            <a:ext cx="12427974" cy="6194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defTabSz="457200" rtl="0" eaLnBrk="1" fontAlgn="base" hangingPunct="1">
              <a:spcBef>
                <a:spcPts val="1000"/>
              </a:spcBef>
              <a:spcAft>
                <a:spcPct val="0"/>
              </a:spcAft>
              <a:buClr>
                <a:srgbClr val="8AD0D6"/>
              </a:buClr>
              <a:buSzPct val="80000"/>
              <a:buFont typeface="Wingdings 3" panose="05040102010807070707" pitchFamily="18" charset="2"/>
              <a:buNone/>
              <a:defRPr sz="2000" kern="1200" cap="all">
                <a:solidFill>
                  <a:schemeClr val="bg2">
                    <a:lumMod val="40000"/>
                    <a:lumOff val="60000"/>
                  </a:schemeClr>
                </a:solidFill>
                <a:latin typeface="+mj-lt"/>
                <a:ea typeface="+mj-ea"/>
                <a:cs typeface="+mj-cs"/>
              </a:defRPr>
            </a:lvl1pPr>
            <a:lvl2pPr marL="457200" indent="0" algn="ctr" defTabSz="457200" rtl="0" eaLnBrk="1" fontAlgn="base" hangingPunct="1">
              <a:spcBef>
                <a:spcPts val="1000"/>
              </a:spcBef>
              <a:spcAft>
                <a:spcPct val="0"/>
              </a:spcAft>
              <a:buClr>
                <a:srgbClr val="8AD0D6"/>
              </a:buClr>
              <a:buSzPct val="80000"/>
              <a:buFont typeface="Wingdings 3" panose="05040102010807070707" pitchFamily="18" charset="2"/>
              <a:buNone/>
              <a:defRPr kern="1200">
                <a:solidFill>
                  <a:schemeClr val="tx1">
                    <a:tint val="75000"/>
                  </a:schemeClr>
                </a:solidFill>
                <a:latin typeface="+mj-lt"/>
                <a:ea typeface="+mj-ea"/>
                <a:cs typeface="+mj-cs"/>
              </a:defRPr>
            </a:lvl2pPr>
            <a:lvl3pPr marL="914400" indent="0" algn="ctr" defTabSz="457200" rtl="0" eaLnBrk="1" fontAlgn="base" hangingPunct="1">
              <a:spcBef>
                <a:spcPts val="1000"/>
              </a:spcBef>
              <a:spcAft>
                <a:spcPct val="0"/>
              </a:spcAft>
              <a:buClr>
                <a:srgbClr val="8AD0D6"/>
              </a:buClr>
              <a:buSzPct val="80000"/>
              <a:buFont typeface="Wingdings 3" panose="05040102010807070707" pitchFamily="18" charset="2"/>
              <a:buNone/>
              <a:defRPr sz="1600" kern="1200">
                <a:solidFill>
                  <a:schemeClr val="tx1">
                    <a:tint val="75000"/>
                  </a:schemeClr>
                </a:solidFill>
                <a:latin typeface="+mj-lt"/>
                <a:ea typeface="+mj-ea"/>
                <a:cs typeface="+mj-cs"/>
              </a:defRPr>
            </a:lvl3pPr>
            <a:lvl4pPr marL="1371600" indent="0" algn="ctr" defTabSz="457200" rtl="0" eaLnBrk="1" fontAlgn="base" hangingPunct="1">
              <a:spcBef>
                <a:spcPts val="1000"/>
              </a:spcBef>
              <a:spcAft>
                <a:spcPct val="0"/>
              </a:spcAft>
              <a:buClr>
                <a:srgbClr val="8AD0D6"/>
              </a:buClr>
              <a:buSzPct val="80000"/>
              <a:buFont typeface="Wingdings 3" panose="05040102010807070707" pitchFamily="18" charset="2"/>
              <a:buNone/>
              <a:defRPr sz="1400" kern="1200">
                <a:solidFill>
                  <a:schemeClr val="tx1">
                    <a:tint val="75000"/>
                  </a:schemeClr>
                </a:solidFill>
                <a:latin typeface="+mj-lt"/>
                <a:ea typeface="+mj-ea"/>
                <a:cs typeface="+mj-cs"/>
              </a:defRPr>
            </a:lvl4pPr>
            <a:lvl5pPr marL="1828800" indent="0" algn="ctr" defTabSz="457200" rtl="0" eaLnBrk="1" fontAlgn="base" hangingPunct="1">
              <a:spcBef>
                <a:spcPts val="1000"/>
              </a:spcBef>
              <a:spcAft>
                <a:spcPct val="0"/>
              </a:spcAft>
              <a:buClr>
                <a:srgbClr val="8AD0D6"/>
              </a:buClr>
              <a:buSzPct val="80000"/>
              <a:buFont typeface="Wingdings 3" panose="05040102010807070707" pitchFamily="18" charset="2"/>
              <a:buNone/>
              <a:defRPr sz="140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9pPr>
          </a:lstStyle>
          <a:p>
            <a:pPr lvl="1" algn="l"/>
            <a:r>
              <a:rPr lang="en-US" sz="4400" i="1" dirty="0" smtClean="0">
                <a:latin typeface="Arial" panose="020B0604020202020204" pitchFamily="34" charset="0"/>
                <a:cs typeface="Arial" panose="020B0604020202020204" pitchFamily="34" charset="0"/>
              </a:rPr>
              <a:t>They </a:t>
            </a:r>
            <a:r>
              <a:rPr lang="en-US" sz="4400" i="1" dirty="0">
                <a:latin typeface="Arial" panose="020B0604020202020204" pitchFamily="34" charset="0"/>
                <a:cs typeface="Arial" panose="020B0604020202020204" pitchFamily="34" charset="0"/>
              </a:rPr>
              <a:t>came to a place called Golgotha (which means “the place of the skull”). </a:t>
            </a:r>
            <a:r>
              <a:rPr lang="en-US" sz="4400" i="1" baseline="30000" dirty="0">
                <a:latin typeface="Arial" panose="020B0604020202020204" pitchFamily="34" charset="0"/>
                <a:cs typeface="Arial" panose="020B0604020202020204" pitchFamily="34" charset="0"/>
              </a:rPr>
              <a:t>34</a:t>
            </a:r>
            <a:r>
              <a:rPr lang="en-US" sz="4400" i="1" dirty="0">
                <a:latin typeface="Arial" panose="020B0604020202020204" pitchFamily="34" charset="0"/>
                <a:cs typeface="Arial" panose="020B0604020202020204" pitchFamily="34" charset="0"/>
              </a:rPr>
              <a:t> There they offered Jesus wine to drink, mixed with gall; </a:t>
            </a:r>
            <a:endParaRPr lang="en-US" sz="4400" i="1" dirty="0" smtClean="0">
              <a:latin typeface="Arial" panose="020B0604020202020204" pitchFamily="34" charset="0"/>
              <a:cs typeface="Arial" panose="020B0604020202020204" pitchFamily="34" charset="0"/>
            </a:endParaRPr>
          </a:p>
          <a:p>
            <a:pPr lvl="1" algn="l"/>
            <a:r>
              <a:rPr lang="en-US" sz="4400" i="1" dirty="0" smtClean="0">
                <a:latin typeface="Arial" panose="020B0604020202020204" pitchFamily="34" charset="0"/>
                <a:cs typeface="Arial" panose="020B0604020202020204" pitchFamily="34" charset="0"/>
              </a:rPr>
              <a:t>but </a:t>
            </a:r>
            <a:r>
              <a:rPr lang="en-US" sz="4400" i="1" dirty="0">
                <a:latin typeface="Arial" panose="020B0604020202020204" pitchFamily="34" charset="0"/>
                <a:cs typeface="Arial" panose="020B0604020202020204" pitchFamily="34" charset="0"/>
              </a:rPr>
              <a:t>after tasting it, he refused to drink it. </a:t>
            </a:r>
            <a:r>
              <a:rPr lang="en-US" sz="4400" i="1" baseline="30000" dirty="0">
                <a:latin typeface="Arial" panose="020B0604020202020204" pitchFamily="34" charset="0"/>
                <a:cs typeface="Arial" panose="020B0604020202020204" pitchFamily="34" charset="0"/>
              </a:rPr>
              <a:t>35</a:t>
            </a:r>
            <a:r>
              <a:rPr lang="en-US" sz="4400" i="1" dirty="0">
                <a:latin typeface="Arial" panose="020B0604020202020204" pitchFamily="34" charset="0"/>
                <a:cs typeface="Arial" panose="020B0604020202020204" pitchFamily="34" charset="0"/>
              </a:rPr>
              <a:t> When they had crucified him, they divided up his clothes by casting lots. </a:t>
            </a:r>
            <a:r>
              <a:rPr lang="en-US" sz="4400" i="1" baseline="30000" dirty="0">
                <a:latin typeface="Arial" panose="020B0604020202020204" pitchFamily="34" charset="0"/>
                <a:cs typeface="Arial" panose="020B0604020202020204" pitchFamily="34" charset="0"/>
              </a:rPr>
              <a:t>36</a:t>
            </a:r>
            <a:r>
              <a:rPr lang="en-US" sz="4400" i="1" dirty="0">
                <a:latin typeface="Arial" panose="020B0604020202020204" pitchFamily="34" charset="0"/>
                <a:cs typeface="Arial" panose="020B0604020202020204" pitchFamily="34" charset="0"/>
              </a:rPr>
              <a:t> And sitting down, they kept watch over him there. </a:t>
            </a:r>
            <a:r>
              <a:rPr lang="en-US" sz="4400" i="1" baseline="30000" dirty="0">
                <a:latin typeface="Arial" panose="020B0604020202020204" pitchFamily="34" charset="0"/>
                <a:cs typeface="Arial" panose="020B0604020202020204" pitchFamily="34" charset="0"/>
              </a:rPr>
              <a:t>37</a:t>
            </a:r>
            <a:r>
              <a:rPr lang="en-US" sz="4400" i="1" dirty="0">
                <a:latin typeface="Arial" panose="020B0604020202020204" pitchFamily="34" charset="0"/>
                <a:cs typeface="Arial" panose="020B0604020202020204" pitchFamily="34" charset="0"/>
              </a:rPr>
              <a:t> Above his head they placed the written charge against him: this is Jesus, the king of the Jews</a:t>
            </a:r>
            <a:r>
              <a:rPr lang="en-US" sz="4400" i="1" dirty="0" smtClean="0">
                <a:latin typeface="Arial" panose="020B0604020202020204" pitchFamily="34" charset="0"/>
                <a:cs typeface="Arial" panose="020B0604020202020204" pitchFamily="34" charset="0"/>
              </a:rPr>
              <a:t>.</a:t>
            </a:r>
            <a:endParaRPr lang="en-US" sz="4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97528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2"/>
          <p:cNvSpPr txBox="1">
            <a:spLocks/>
          </p:cNvSpPr>
          <p:nvPr/>
        </p:nvSpPr>
        <p:spPr bwMode="auto">
          <a:xfrm>
            <a:off x="-235974" y="383458"/>
            <a:ext cx="12427974" cy="6194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defTabSz="457200" rtl="0" eaLnBrk="1" fontAlgn="base" hangingPunct="1">
              <a:spcBef>
                <a:spcPts val="1000"/>
              </a:spcBef>
              <a:spcAft>
                <a:spcPct val="0"/>
              </a:spcAft>
              <a:buClr>
                <a:srgbClr val="8AD0D6"/>
              </a:buClr>
              <a:buSzPct val="80000"/>
              <a:buFont typeface="Wingdings 3" panose="05040102010807070707" pitchFamily="18" charset="2"/>
              <a:buNone/>
              <a:defRPr sz="2000" kern="1200" cap="all">
                <a:solidFill>
                  <a:schemeClr val="bg2">
                    <a:lumMod val="40000"/>
                    <a:lumOff val="60000"/>
                  </a:schemeClr>
                </a:solidFill>
                <a:latin typeface="+mj-lt"/>
                <a:ea typeface="+mj-ea"/>
                <a:cs typeface="+mj-cs"/>
              </a:defRPr>
            </a:lvl1pPr>
            <a:lvl2pPr marL="457200" indent="0" algn="ctr" defTabSz="457200" rtl="0" eaLnBrk="1" fontAlgn="base" hangingPunct="1">
              <a:spcBef>
                <a:spcPts val="1000"/>
              </a:spcBef>
              <a:spcAft>
                <a:spcPct val="0"/>
              </a:spcAft>
              <a:buClr>
                <a:srgbClr val="8AD0D6"/>
              </a:buClr>
              <a:buSzPct val="80000"/>
              <a:buFont typeface="Wingdings 3" panose="05040102010807070707" pitchFamily="18" charset="2"/>
              <a:buNone/>
              <a:defRPr kern="1200">
                <a:solidFill>
                  <a:schemeClr val="tx1">
                    <a:tint val="75000"/>
                  </a:schemeClr>
                </a:solidFill>
                <a:latin typeface="+mj-lt"/>
                <a:ea typeface="+mj-ea"/>
                <a:cs typeface="+mj-cs"/>
              </a:defRPr>
            </a:lvl2pPr>
            <a:lvl3pPr marL="914400" indent="0" algn="ctr" defTabSz="457200" rtl="0" eaLnBrk="1" fontAlgn="base" hangingPunct="1">
              <a:spcBef>
                <a:spcPts val="1000"/>
              </a:spcBef>
              <a:spcAft>
                <a:spcPct val="0"/>
              </a:spcAft>
              <a:buClr>
                <a:srgbClr val="8AD0D6"/>
              </a:buClr>
              <a:buSzPct val="80000"/>
              <a:buFont typeface="Wingdings 3" panose="05040102010807070707" pitchFamily="18" charset="2"/>
              <a:buNone/>
              <a:defRPr sz="1600" kern="1200">
                <a:solidFill>
                  <a:schemeClr val="tx1">
                    <a:tint val="75000"/>
                  </a:schemeClr>
                </a:solidFill>
                <a:latin typeface="+mj-lt"/>
                <a:ea typeface="+mj-ea"/>
                <a:cs typeface="+mj-cs"/>
              </a:defRPr>
            </a:lvl3pPr>
            <a:lvl4pPr marL="1371600" indent="0" algn="ctr" defTabSz="457200" rtl="0" eaLnBrk="1" fontAlgn="base" hangingPunct="1">
              <a:spcBef>
                <a:spcPts val="1000"/>
              </a:spcBef>
              <a:spcAft>
                <a:spcPct val="0"/>
              </a:spcAft>
              <a:buClr>
                <a:srgbClr val="8AD0D6"/>
              </a:buClr>
              <a:buSzPct val="80000"/>
              <a:buFont typeface="Wingdings 3" panose="05040102010807070707" pitchFamily="18" charset="2"/>
              <a:buNone/>
              <a:defRPr sz="1400" kern="1200">
                <a:solidFill>
                  <a:schemeClr val="tx1">
                    <a:tint val="75000"/>
                  </a:schemeClr>
                </a:solidFill>
                <a:latin typeface="+mj-lt"/>
                <a:ea typeface="+mj-ea"/>
                <a:cs typeface="+mj-cs"/>
              </a:defRPr>
            </a:lvl4pPr>
            <a:lvl5pPr marL="1828800" indent="0" algn="ctr" defTabSz="457200" rtl="0" eaLnBrk="1" fontAlgn="base" hangingPunct="1">
              <a:spcBef>
                <a:spcPts val="1000"/>
              </a:spcBef>
              <a:spcAft>
                <a:spcPct val="0"/>
              </a:spcAft>
              <a:buClr>
                <a:srgbClr val="8AD0D6"/>
              </a:buClr>
              <a:buSzPct val="80000"/>
              <a:buFont typeface="Wingdings 3" panose="05040102010807070707" pitchFamily="18" charset="2"/>
              <a:buNone/>
              <a:defRPr sz="140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9pPr>
          </a:lstStyle>
          <a:p>
            <a:pPr lvl="1" algn="l"/>
            <a:r>
              <a:rPr lang="en-US" sz="4400" b="1" u="sng" dirty="0">
                <a:latin typeface="Arial" panose="020B0604020202020204" pitchFamily="34" charset="0"/>
                <a:cs typeface="Arial" panose="020B0604020202020204" pitchFamily="34" charset="0"/>
              </a:rPr>
              <a:t>John </a:t>
            </a:r>
            <a:r>
              <a:rPr lang="en-US" sz="4400" b="1" u="sng" dirty="0" smtClean="0">
                <a:latin typeface="Arial" panose="020B0604020202020204" pitchFamily="34" charset="0"/>
                <a:cs typeface="Arial" panose="020B0604020202020204" pitchFamily="34" charset="0"/>
              </a:rPr>
              <a:t>1:11</a:t>
            </a:r>
            <a:endParaRPr lang="en-US" sz="4400" u="sng" dirty="0">
              <a:latin typeface="Arial" panose="020B0604020202020204" pitchFamily="34" charset="0"/>
              <a:cs typeface="Arial" panose="020B0604020202020204" pitchFamily="34" charset="0"/>
            </a:endParaRPr>
          </a:p>
          <a:p>
            <a:pPr lvl="1" algn="l"/>
            <a:r>
              <a:rPr lang="en-US" sz="4400" dirty="0" smtClean="0">
                <a:latin typeface="Arial" panose="020B0604020202020204" pitchFamily="34" charset="0"/>
                <a:cs typeface="Arial" panose="020B0604020202020204" pitchFamily="34" charset="0"/>
              </a:rPr>
              <a:t>Jesus </a:t>
            </a:r>
            <a:r>
              <a:rPr lang="en-US" sz="4400" i="1" dirty="0">
                <a:latin typeface="Arial" panose="020B0604020202020204" pitchFamily="34" charset="0"/>
                <a:cs typeface="Arial" panose="020B0604020202020204" pitchFamily="34" charset="0"/>
              </a:rPr>
              <a:t>“came to that which was his own, but his own did not receive him.”</a:t>
            </a:r>
            <a:endParaRPr lang="en-US" sz="4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60441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047029" y="296280"/>
            <a:ext cx="6939025" cy="2471634"/>
          </a:xfrm>
        </p:spPr>
        <p:txBody>
          <a:bodyPr/>
          <a:lstStyle/>
          <a:p>
            <a:pPr lvl="0"/>
            <a:r>
              <a:rPr lang="en-US" sz="4000" b="1" dirty="0" smtClean="0"/>
              <a:t>Colossians 1:15</a:t>
            </a:r>
          </a:p>
          <a:p>
            <a:pPr lvl="0"/>
            <a:r>
              <a:rPr lang="en-US" sz="4000" dirty="0" smtClean="0"/>
              <a:t>Jesus </a:t>
            </a:r>
            <a:r>
              <a:rPr lang="en-US" sz="4000" dirty="0"/>
              <a:t>is </a:t>
            </a:r>
            <a:r>
              <a:rPr lang="en-US" sz="4000" i="1" dirty="0"/>
              <a:t>“the image of the invisible God”</a:t>
            </a:r>
            <a:r>
              <a:rPr lang="en-US" sz="4000" dirty="0"/>
              <a:t> </a:t>
            </a:r>
          </a:p>
        </p:txBody>
      </p:sp>
      <p:pic>
        <p:nvPicPr>
          <p:cNvPr id="2050"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047029" cy="3361038"/>
          </a:xfrm>
          <a:prstGeom prst="rect">
            <a:avLst/>
          </a:prstGeom>
          <a:noFill/>
          <a:extLst>
            <a:ext uri="{909E8E84-426E-40DD-AFC4-6F175D3DCCD1}">
              <a14:hiddenFill xmlns:a14="http://schemas.microsoft.com/office/drawing/2010/main">
                <a:solidFill>
                  <a:srgbClr val="FFFFFF"/>
                </a:solidFill>
              </a14:hiddenFill>
            </a:ext>
          </a:extLst>
        </p:spPr>
      </p:pic>
      <p:sp>
        <p:nvSpPr>
          <p:cNvPr id="7" name="Subtitle 2"/>
          <p:cNvSpPr txBox="1">
            <a:spLocks/>
          </p:cNvSpPr>
          <p:nvPr/>
        </p:nvSpPr>
        <p:spPr bwMode="auto">
          <a:xfrm>
            <a:off x="321276" y="3657317"/>
            <a:ext cx="11318789" cy="2669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defTabSz="457200" rtl="0" eaLnBrk="1" fontAlgn="base" hangingPunct="1">
              <a:spcBef>
                <a:spcPts val="1000"/>
              </a:spcBef>
              <a:spcAft>
                <a:spcPct val="0"/>
              </a:spcAft>
              <a:buClr>
                <a:srgbClr val="8AD0D6"/>
              </a:buClr>
              <a:buSzPct val="80000"/>
              <a:buFont typeface="Wingdings 3" panose="05040102010807070707" pitchFamily="18" charset="2"/>
              <a:buNone/>
              <a:defRPr sz="2000" kern="1200" cap="all">
                <a:solidFill>
                  <a:schemeClr val="bg2">
                    <a:lumMod val="40000"/>
                    <a:lumOff val="60000"/>
                  </a:schemeClr>
                </a:solidFill>
                <a:latin typeface="+mj-lt"/>
                <a:ea typeface="+mj-ea"/>
                <a:cs typeface="+mj-cs"/>
              </a:defRPr>
            </a:lvl1pPr>
            <a:lvl2pPr marL="457200" indent="0" algn="ctr" defTabSz="457200" rtl="0" eaLnBrk="1" fontAlgn="base" hangingPunct="1">
              <a:spcBef>
                <a:spcPts val="1000"/>
              </a:spcBef>
              <a:spcAft>
                <a:spcPct val="0"/>
              </a:spcAft>
              <a:buClr>
                <a:srgbClr val="8AD0D6"/>
              </a:buClr>
              <a:buSzPct val="80000"/>
              <a:buFont typeface="Wingdings 3" panose="05040102010807070707" pitchFamily="18" charset="2"/>
              <a:buNone/>
              <a:defRPr kern="1200">
                <a:solidFill>
                  <a:schemeClr val="tx1">
                    <a:tint val="75000"/>
                  </a:schemeClr>
                </a:solidFill>
                <a:latin typeface="+mj-lt"/>
                <a:ea typeface="+mj-ea"/>
                <a:cs typeface="+mj-cs"/>
              </a:defRPr>
            </a:lvl2pPr>
            <a:lvl3pPr marL="914400" indent="0" algn="ctr" defTabSz="457200" rtl="0" eaLnBrk="1" fontAlgn="base" hangingPunct="1">
              <a:spcBef>
                <a:spcPts val="1000"/>
              </a:spcBef>
              <a:spcAft>
                <a:spcPct val="0"/>
              </a:spcAft>
              <a:buClr>
                <a:srgbClr val="8AD0D6"/>
              </a:buClr>
              <a:buSzPct val="80000"/>
              <a:buFont typeface="Wingdings 3" panose="05040102010807070707" pitchFamily="18" charset="2"/>
              <a:buNone/>
              <a:defRPr sz="1600" kern="1200">
                <a:solidFill>
                  <a:schemeClr val="tx1">
                    <a:tint val="75000"/>
                  </a:schemeClr>
                </a:solidFill>
                <a:latin typeface="+mj-lt"/>
                <a:ea typeface="+mj-ea"/>
                <a:cs typeface="+mj-cs"/>
              </a:defRPr>
            </a:lvl3pPr>
            <a:lvl4pPr marL="1371600" indent="0" algn="ctr" defTabSz="457200" rtl="0" eaLnBrk="1" fontAlgn="base" hangingPunct="1">
              <a:spcBef>
                <a:spcPts val="1000"/>
              </a:spcBef>
              <a:spcAft>
                <a:spcPct val="0"/>
              </a:spcAft>
              <a:buClr>
                <a:srgbClr val="8AD0D6"/>
              </a:buClr>
              <a:buSzPct val="80000"/>
              <a:buFont typeface="Wingdings 3" panose="05040102010807070707" pitchFamily="18" charset="2"/>
              <a:buNone/>
              <a:defRPr sz="1400" kern="1200">
                <a:solidFill>
                  <a:schemeClr val="tx1">
                    <a:tint val="75000"/>
                  </a:schemeClr>
                </a:solidFill>
                <a:latin typeface="+mj-lt"/>
                <a:ea typeface="+mj-ea"/>
                <a:cs typeface="+mj-cs"/>
              </a:defRPr>
            </a:lvl4pPr>
            <a:lvl5pPr marL="1828800" indent="0" algn="ctr" defTabSz="457200" rtl="0" eaLnBrk="1" fontAlgn="base" hangingPunct="1">
              <a:spcBef>
                <a:spcPts val="1000"/>
              </a:spcBef>
              <a:spcAft>
                <a:spcPct val="0"/>
              </a:spcAft>
              <a:buClr>
                <a:srgbClr val="8AD0D6"/>
              </a:buClr>
              <a:buSzPct val="80000"/>
              <a:buFont typeface="Wingdings 3" panose="05040102010807070707" pitchFamily="18" charset="2"/>
              <a:buNone/>
              <a:defRPr sz="140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9pPr>
          </a:lstStyle>
          <a:p>
            <a:r>
              <a:rPr lang="en-US" sz="4000" b="1" dirty="0" smtClean="0"/>
              <a:t>Hebrews 1:3 </a:t>
            </a:r>
          </a:p>
          <a:p>
            <a:r>
              <a:rPr lang="en-US" sz="4000" dirty="0" smtClean="0"/>
              <a:t>Jesus “…</a:t>
            </a:r>
            <a:r>
              <a:rPr lang="en-US" sz="4000" i="1" dirty="0" smtClean="0"/>
              <a:t>is the radiance of God’s glory and the exact representation of his being.”  </a:t>
            </a:r>
            <a:endParaRPr lang="en-US" sz="4000" dirty="0"/>
          </a:p>
        </p:txBody>
      </p:sp>
    </p:spTree>
    <p:extLst>
      <p:ext uri="{BB962C8B-B14F-4D97-AF65-F5344CB8AC3E}">
        <p14:creationId xmlns:p14="http://schemas.microsoft.com/office/powerpoint/2010/main" val="203799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6477" y="353962"/>
            <a:ext cx="11985523" cy="6186309"/>
          </a:xfrm>
          <a:prstGeom prst="rect">
            <a:avLst/>
          </a:prstGeom>
        </p:spPr>
        <p:txBody>
          <a:bodyPr wrap="square">
            <a:spAutoFit/>
          </a:bodyPr>
          <a:lstStyle/>
          <a:p>
            <a:r>
              <a:rPr lang="en-US" sz="4400" b="1" u="sng" dirty="0">
                <a:latin typeface="Arial" panose="020B0604020202020204" pitchFamily="34" charset="0"/>
                <a:ea typeface="Calibri" panose="020F0502020204030204" pitchFamily="34" charset="0"/>
                <a:cs typeface="Arial" panose="020B0604020202020204" pitchFamily="34" charset="0"/>
              </a:rPr>
              <a:t>Matthew </a:t>
            </a:r>
            <a:r>
              <a:rPr lang="en-US" sz="4400" b="1" u="sng" dirty="0" smtClean="0">
                <a:latin typeface="Arial" panose="020B0604020202020204" pitchFamily="34" charset="0"/>
                <a:ea typeface="Calibri" panose="020F0502020204030204" pitchFamily="34" charset="0"/>
                <a:cs typeface="Arial" panose="020B0604020202020204" pitchFamily="34" charset="0"/>
              </a:rPr>
              <a:t>26:59</a:t>
            </a:r>
            <a:endParaRPr lang="en-US" sz="4400" u="sng" dirty="0" smtClean="0">
              <a:latin typeface="Arial" panose="020B0604020202020204" pitchFamily="34" charset="0"/>
              <a:ea typeface="Calibri" panose="020F0502020204030204" pitchFamily="34" charset="0"/>
              <a:cs typeface="Arial" panose="020B0604020202020204" pitchFamily="34" charset="0"/>
            </a:endParaRPr>
          </a:p>
          <a:p>
            <a:r>
              <a:rPr lang="en-US" sz="4400" i="1" dirty="0" smtClean="0">
                <a:latin typeface="Arial" panose="020B0604020202020204" pitchFamily="34" charset="0"/>
                <a:ea typeface="Calibri" panose="020F0502020204030204" pitchFamily="34" charset="0"/>
                <a:cs typeface="Arial" panose="020B0604020202020204" pitchFamily="34" charset="0"/>
              </a:rPr>
              <a:t>“</a:t>
            </a:r>
            <a:r>
              <a:rPr lang="en-US" sz="4400" i="1" dirty="0">
                <a:latin typeface="Arial" panose="020B0604020202020204" pitchFamily="34" charset="0"/>
                <a:ea typeface="Calibri" panose="020F0502020204030204" pitchFamily="34" charset="0"/>
                <a:cs typeface="Arial" panose="020B0604020202020204" pitchFamily="34" charset="0"/>
              </a:rPr>
              <a:t>Those who had arrested Jesus took him to Caiaphas the high priest, where the teachers </a:t>
            </a:r>
            <a:endParaRPr lang="en-US" sz="4400" i="1" dirty="0" smtClean="0">
              <a:latin typeface="Arial" panose="020B0604020202020204" pitchFamily="34" charset="0"/>
              <a:ea typeface="Calibri" panose="020F0502020204030204" pitchFamily="34" charset="0"/>
              <a:cs typeface="Arial" panose="020B0604020202020204" pitchFamily="34" charset="0"/>
            </a:endParaRPr>
          </a:p>
          <a:p>
            <a:r>
              <a:rPr lang="en-US" sz="4400" i="1" dirty="0" smtClean="0">
                <a:latin typeface="Arial" panose="020B0604020202020204" pitchFamily="34" charset="0"/>
                <a:ea typeface="Calibri" panose="020F0502020204030204" pitchFamily="34" charset="0"/>
                <a:cs typeface="Arial" panose="020B0604020202020204" pitchFamily="34" charset="0"/>
              </a:rPr>
              <a:t>of </a:t>
            </a:r>
            <a:r>
              <a:rPr lang="en-US" sz="4400" i="1" dirty="0">
                <a:latin typeface="Arial" panose="020B0604020202020204" pitchFamily="34" charset="0"/>
                <a:ea typeface="Calibri" panose="020F0502020204030204" pitchFamily="34" charset="0"/>
                <a:cs typeface="Arial" panose="020B0604020202020204" pitchFamily="34" charset="0"/>
              </a:rPr>
              <a:t>the law and the elders had assembled.”</a:t>
            </a:r>
            <a:endParaRPr lang="en-US" sz="4400" dirty="0">
              <a:latin typeface="Arial" panose="020B0604020202020204" pitchFamily="34" charset="0"/>
              <a:ea typeface="Calibri" panose="020F0502020204030204" pitchFamily="34" charset="0"/>
              <a:cs typeface="Arial" panose="020B0604020202020204" pitchFamily="34" charset="0"/>
            </a:endParaRPr>
          </a:p>
          <a:p>
            <a:r>
              <a:rPr lang="en-US" sz="4400" dirty="0" smtClean="0">
                <a:latin typeface="Arial" panose="020B0604020202020204" pitchFamily="34" charset="0"/>
                <a:ea typeface="Calibri" panose="020F0502020204030204" pitchFamily="34" charset="0"/>
                <a:cs typeface="Arial" panose="020B0604020202020204" pitchFamily="34" charset="0"/>
              </a:rPr>
              <a:t>“</a:t>
            </a:r>
            <a:r>
              <a:rPr lang="en-US" sz="4400" i="1" dirty="0" smtClean="0">
                <a:latin typeface="Arial" panose="020B0604020202020204" pitchFamily="34" charset="0"/>
                <a:ea typeface="Calibri" panose="020F0502020204030204" pitchFamily="34" charset="0"/>
                <a:cs typeface="Arial" panose="020B0604020202020204" pitchFamily="34" charset="0"/>
              </a:rPr>
              <a:t>The </a:t>
            </a:r>
            <a:r>
              <a:rPr lang="en-US" sz="4400" i="1" dirty="0">
                <a:latin typeface="Arial" panose="020B0604020202020204" pitchFamily="34" charset="0"/>
                <a:ea typeface="Calibri" panose="020F0502020204030204" pitchFamily="34" charset="0"/>
                <a:cs typeface="Arial" panose="020B0604020202020204" pitchFamily="34" charset="0"/>
              </a:rPr>
              <a:t>chief priests and the whole Sanhedrin were looking for false evidence against Jesus so that they could put him to death. </a:t>
            </a:r>
            <a:r>
              <a:rPr lang="en-US" sz="4400" i="1" baseline="30000" dirty="0">
                <a:latin typeface="Arial" panose="020B0604020202020204" pitchFamily="34" charset="0"/>
                <a:ea typeface="Calibri" panose="020F0502020204030204" pitchFamily="34" charset="0"/>
                <a:cs typeface="Arial" panose="020B0604020202020204" pitchFamily="34" charset="0"/>
              </a:rPr>
              <a:t>60</a:t>
            </a:r>
            <a:r>
              <a:rPr lang="en-US" sz="4400" i="1" dirty="0">
                <a:latin typeface="Arial" panose="020B0604020202020204" pitchFamily="34" charset="0"/>
                <a:ea typeface="Calibri" panose="020F0502020204030204" pitchFamily="34" charset="0"/>
                <a:cs typeface="Arial" panose="020B0604020202020204" pitchFamily="34" charset="0"/>
              </a:rPr>
              <a:t> But they did not find any, though </a:t>
            </a:r>
            <a:endParaRPr lang="en-US" sz="4400" i="1" dirty="0" smtClean="0">
              <a:latin typeface="Arial" panose="020B0604020202020204" pitchFamily="34" charset="0"/>
              <a:ea typeface="Calibri" panose="020F0502020204030204" pitchFamily="34" charset="0"/>
              <a:cs typeface="Arial" panose="020B0604020202020204" pitchFamily="34" charset="0"/>
            </a:endParaRPr>
          </a:p>
          <a:p>
            <a:r>
              <a:rPr lang="en-US" sz="4400" i="1" dirty="0" smtClean="0">
                <a:latin typeface="Arial" panose="020B0604020202020204" pitchFamily="34" charset="0"/>
                <a:ea typeface="Calibri" panose="020F0502020204030204" pitchFamily="34" charset="0"/>
                <a:cs typeface="Arial" panose="020B0604020202020204" pitchFamily="34" charset="0"/>
              </a:rPr>
              <a:t>many </a:t>
            </a:r>
            <a:r>
              <a:rPr lang="en-US" sz="4400" i="1" dirty="0">
                <a:latin typeface="Arial" panose="020B0604020202020204" pitchFamily="34" charset="0"/>
                <a:ea typeface="Calibri" panose="020F0502020204030204" pitchFamily="34" charset="0"/>
                <a:cs typeface="Arial" panose="020B0604020202020204" pitchFamily="34" charset="0"/>
              </a:rPr>
              <a:t>false witnesses came forward.  </a:t>
            </a:r>
            <a:endParaRPr lang="en-US" sz="44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10264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6477" y="353962"/>
            <a:ext cx="11985523" cy="4154984"/>
          </a:xfrm>
          <a:prstGeom prst="rect">
            <a:avLst/>
          </a:prstGeom>
        </p:spPr>
        <p:txBody>
          <a:bodyPr wrap="square">
            <a:spAutoFit/>
          </a:bodyPr>
          <a:lstStyle/>
          <a:p>
            <a:r>
              <a:rPr lang="en-US" sz="4400" b="1" u="sng" dirty="0">
                <a:latin typeface="Arial" panose="020B0604020202020204" pitchFamily="34" charset="0"/>
                <a:ea typeface="Calibri" panose="020F0502020204030204" pitchFamily="34" charset="0"/>
                <a:cs typeface="Arial" panose="020B0604020202020204" pitchFamily="34" charset="0"/>
              </a:rPr>
              <a:t>Matthew </a:t>
            </a:r>
            <a:r>
              <a:rPr lang="en-US" sz="4400" b="1" u="sng" dirty="0" smtClean="0">
                <a:latin typeface="Arial" panose="020B0604020202020204" pitchFamily="34" charset="0"/>
                <a:ea typeface="Calibri" panose="020F0502020204030204" pitchFamily="34" charset="0"/>
                <a:cs typeface="Arial" panose="020B0604020202020204" pitchFamily="34" charset="0"/>
              </a:rPr>
              <a:t>26:65, 66</a:t>
            </a:r>
          </a:p>
          <a:p>
            <a:r>
              <a:rPr lang="en-US" sz="4400" i="1" dirty="0" smtClean="0">
                <a:latin typeface="Arial" panose="020B0604020202020204" pitchFamily="34" charset="0"/>
                <a:cs typeface="Arial" panose="020B0604020202020204" pitchFamily="34" charset="0"/>
              </a:rPr>
              <a:t>Then </a:t>
            </a:r>
            <a:r>
              <a:rPr lang="en-US" sz="4400" i="1" dirty="0">
                <a:latin typeface="Arial" panose="020B0604020202020204" pitchFamily="34" charset="0"/>
                <a:cs typeface="Arial" panose="020B0604020202020204" pitchFamily="34" charset="0"/>
              </a:rPr>
              <a:t>the high priest tore his clothes and said, “He has spoken blasphemy! Why do we need any more witnesses? Look, now you have heard the blasphemy. </a:t>
            </a:r>
            <a:r>
              <a:rPr lang="en-US" sz="4400" i="1" baseline="30000" dirty="0">
                <a:latin typeface="Arial" panose="020B0604020202020204" pitchFamily="34" charset="0"/>
                <a:cs typeface="Arial" panose="020B0604020202020204" pitchFamily="34" charset="0"/>
              </a:rPr>
              <a:t>66</a:t>
            </a:r>
            <a:r>
              <a:rPr lang="en-US" sz="4400" i="1" dirty="0">
                <a:latin typeface="Arial" panose="020B0604020202020204" pitchFamily="34" charset="0"/>
                <a:cs typeface="Arial" panose="020B0604020202020204" pitchFamily="34" charset="0"/>
              </a:rPr>
              <a:t> What do you think?”</a:t>
            </a:r>
            <a:endParaRPr lang="en-US" sz="4400" dirty="0">
              <a:latin typeface="Arial" panose="020B0604020202020204" pitchFamily="34" charset="0"/>
              <a:cs typeface="Arial" panose="020B0604020202020204" pitchFamily="34" charset="0"/>
            </a:endParaRPr>
          </a:p>
          <a:p>
            <a:r>
              <a:rPr lang="en-US" sz="4400" i="1" dirty="0">
                <a:latin typeface="Arial" panose="020B0604020202020204" pitchFamily="34" charset="0"/>
                <a:cs typeface="Arial" panose="020B0604020202020204" pitchFamily="34" charset="0"/>
              </a:rPr>
              <a:t>“He is worthy of death,” they answered.</a:t>
            </a:r>
            <a:r>
              <a:rPr lang="en-US" sz="4400" dirty="0">
                <a:latin typeface="Arial" panose="020B0604020202020204" pitchFamily="34" charset="0"/>
                <a:cs typeface="Arial" panose="020B0604020202020204" pitchFamily="34" charset="0"/>
              </a:rPr>
              <a:t> </a:t>
            </a:r>
            <a:endParaRPr lang="en-US" sz="4400" u="sng" dirty="0" smtClean="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934038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6477" y="353962"/>
            <a:ext cx="11985523" cy="2800767"/>
          </a:xfrm>
          <a:prstGeom prst="rect">
            <a:avLst/>
          </a:prstGeom>
        </p:spPr>
        <p:txBody>
          <a:bodyPr wrap="square">
            <a:spAutoFit/>
          </a:bodyPr>
          <a:lstStyle/>
          <a:p>
            <a:r>
              <a:rPr lang="en-US" sz="4400" b="1" u="sng" dirty="0">
                <a:latin typeface="Arial" panose="020B0604020202020204" pitchFamily="34" charset="0"/>
                <a:ea typeface="Calibri" panose="020F0502020204030204" pitchFamily="34" charset="0"/>
                <a:cs typeface="Arial" panose="020B0604020202020204" pitchFamily="34" charset="0"/>
              </a:rPr>
              <a:t>Matthew </a:t>
            </a:r>
            <a:r>
              <a:rPr lang="en-US" sz="4400" b="1" u="sng" dirty="0" smtClean="0">
                <a:latin typeface="Arial" panose="020B0604020202020204" pitchFamily="34" charset="0"/>
                <a:ea typeface="Calibri" panose="020F0502020204030204" pitchFamily="34" charset="0"/>
                <a:cs typeface="Arial" panose="020B0604020202020204" pitchFamily="34" charset="0"/>
              </a:rPr>
              <a:t>26:67-68</a:t>
            </a:r>
            <a:r>
              <a:rPr lang="en-US" sz="4400" u="sng" dirty="0" smtClean="0">
                <a:latin typeface="Arial" panose="020B0604020202020204" pitchFamily="34" charset="0"/>
                <a:ea typeface="Calibri" panose="020F0502020204030204" pitchFamily="34" charset="0"/>
                <a:cs typeface="Arial" panose="020B0604020202020204" pitchFamily="34" charset="0"/>
              </a:rPr>
              <a:t> </a:t>
            </a:r>
          </a:p>
          <a:p>
            <a:r>
              <a:rPr lang="en-US" sz="4400" i="1" baseline="30000" dirty="0">
                <a:latin typeface="Arial" panose="020B0604020202020204" pitchFamily="34" charset="0"/>
                <a:cs typeface="Arial" panose="020B0604020202020204" pitchFamily="34" charset="0"/>
              </a:rPr>
              <a:t>67 </a:t>
            </a:r>
            <a:r>
              <a:rPr lang="en-US" sz="4400" i="1" dirty="0">
                <a:latin typeface="Arial" panose="020B0604020202020204" pitchFamily="34" charset="0"/>
                <a:cs typeface="Arial" panose="020B0604020202020204" pitchFamily="34" charset="0"/>
              </a:rPr>
              <a:t>Then they spit in his face and struck him with their fists. Others slapped him </a:t>
            </a:r>
            <a:r>
              <a:rPr lang="en-US" sz="4400" i="1" baseline="30000" dirty="0">
                <a:latin typeface="Arial" panose="020B0604020202020204" pitchFamily="34" charset="0"/>
                <a:cs typeface="Arial" panose="020B0604020202020204" pitchFamily="34" charset="0"/>
              </a:rPr>
              <a:t>68</a:t>
            </a:r>
            <a:r>
              <a:rPr lang="en-US" sz="4400" i="1" dirty="0">
                <a:latin typeface="Arial" panose="020B0604020202020204" pitchFamily="34" charset="0"/>
                <a:cs typeface="Arial" panose="020B0604020202020204" pitchFamily="34" charset="0"/>
              </a:rPr>
              <a:t> and said, “Prophesy to us, Messiah. Who hit you</a:t>
            </a:r>
            <a:r>
              <a:rPr lang="en-US" sz="4400" i="1" dirty="0" smtClean="0">
                <a:latin typeface="Arial" panose="020B0604020202020204" pitchFamily="34" charset="0"/>
                <a:cs typeface="Arial" panose="020B0604020202020204" pitchFamily="34" charset="0"/>
              </a:rPr>
              <a:t>?”</a:t>
            </a:r>
            <a:r>
              <a:rPr lang="en-US" sz="4400" dirty="0" smtClean="0">
                <a:latin typeface="Arial" panose="020B0604020202020204" pitchFamily="34" charset="0"/>
                <a:cs typeface="Arial" panose="020B0604020202020204" pitchFamily="34" charset="0"/>
              </a:rPr>
              <a:t> </a:t>
            </a:r>
            <a:endParaRPr lang="en-US" sz="4400" u="sng" dirty="0" smtClean="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855971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6477" y="353962"/>
            <a:ext cx="11985523" cy="4154984"/>
          </a:xfrm>
          <a:prstGeom prst="rect">
            <a:avLst/>
          </a:prstGeom>
        </p:spPr>
        <p:txBody>
          <a:bodyPr wrap="square">
            <a:spAutoFit/>
          </a:bodyPr>
          <a:lstStyle/>
          <a:p>
            <a:r>
              <a:rPr lang="en-US" sz="4400" b="1" u="sng" dirty="0">
                <a:latin typeface="Arial" panose="020B0604020202020204" pitchFamily="34" charset="0"/>
                <a:ea typeface="Calibri" panose="020F0502020204030204" pitchFamily="34" charset="0"/>
                <a:cs typeface="Arial" panose="020B0604020202020204" pitchFamily="34" charset="0"/>
              </a:rPr>
              <a:t>Matthew </a:t>
            </a:r>
            <a:r>
              <a:rPr lang="en-US" sz="4400" b="1" u="sng" dirty="0" smtClean="0">
                <a:latin typeface="Arial" panose="020B0604020202020204" pitchFamily="34" charset="0"/>
                <a:ea typeface="Calibri" panose="020F0502020204030204" pitchFamily="34" charset="0"/>
                <a:cs typeface="Arial" panose="020B0604020202020204" pitchFamily="34" charset="0"/>
              </a:rPr>
              <a:t>27</a:t>
            </a:r>
          </a:p>
          <a:p>
            <a:r>
              <a:rPr lang="en-US" sz="4400" i="1" baseline="30000" dirty="0" smtClean="0">
                <a:latin typeface="Arial" panose="020B0604020202020204" pitchFamily="34" charset="0"/>
                <a:cs typeface="Arial" panose="020B0604020202020204" pitchFamily="34" charset="0"/>
              </a:rPr>
              <a:t>22</a:t>
            </a:r>
            <a:r>
              <a:rPr lang="en-US" sz="4400" i="1" baseline="30000" dirty="0">
                <a:latin typeface="Arial" panose="020B0604020202020204" pitchFamily="34" charset="0"/>
                <a:cs typeface="Arial" panose="020B0604020202020204" pitchFamily="34" charset="0"/>
              </a:rPr>
              <a:t> </a:t>
            </a:r>
            <a:r>
              <a:rPr lang="en-US" sz="4400" i="1" dirty="0">
                <a:latin typeface="Arial" panose="020B0604020202020204" pitchFamily="34" charset="0"/>
                <a:cs typeface="Arial" panose="020B0604020202020204" pitchFamily="34" charset="0"/>
              </a:rPr>
              <a:t>“What shall I do, then, with Jesus who is called the Messiah?” Pilate </a:t>
            </a:r>
            <a:r>
              <a:rPr lang="en-US" sz="4400" i="1" dirty="0" smtClean="0">
                <a:latin typeface="Arial" panose="020B0604020202020204" pitchFamily="34" charset="0"/>
                <a:cs typeface="Arial" panose="020B0604020202020204" pitchFamily="34" charset="0"/>
              </a:rPr>
              <a:t>asked.</a:t>
            </a:r>
            <a:r>
              <a:rPr lang="en-US" sz="4400" dirty="0">
                <a:latin typeface="Arial" panose="020B0604020202020204" pitchFamily="34" charset="0"/>
                <a:cs typeface="Arial" panose="020B0604020202020204" pitchFamily="34" charset="0"/>
              </a:rPr>
              <a:t> </a:t>
            </a:r>
            <a:r>
              <a:rPr lang="en-US" sz="4400" dirty="0" smtClean="0">
                <a:latin typeface="Arial" panose="020B0604020202020204" pitchFamily="34" charset="0"/>
                <a:cs typeface="Arial" panose="020B0604020202020204" pitchFamily="34" charset="0"/>
              </a:rPr>
              <a:t> </a:t>
            </a:r>
            <a:r>
              <a:rPr lang="en-US" sz="4400" i="1" dirty="0" smtClean="0">
                <a:latin typeface="Arial" panose="020B0604020202020204" pitchFamily="34" charset="0"/>
                <a:cs typeface="Arial" panose="020B0604020202020204" pitchFamily="34" charset="0"/>
              </a:rPr>
              <a:t>They </a:t>
            </a:r>
            <a:r>
              <a:rPr lang="en-US" sz="4400" i="1" dirty="0">
                <a:latin typeface="Arial" panose="020B0604020202020204" pitchFamily="34" charset="0"/>
                <a:cs typeface="Arial" panose="020B0604020202020204" pitchFamily="34" charset="0"/>
              </a:rPr>
              <a:t>all answered, “Crucify him</a:t>
            </a:r>
            <a:r>
              <a:rPr lang="en-US" sz="4400" i="1" dirty="0" smtClean="0">
                <a:latin typeface="Arial" panose="020B0604020202020204" pitchFamily="34" charset="0"/>
                <a:cs typeface="Arial" panose="020B0604020202020204" pitchFamily="34" charset="0"/>
              </a:rPr>
              <a:t>!”</a:t>
            </a:r>
            <a:r>
              <a:rPr lang="en-US" sz="4400" dirty="0">
                <a:latin typeface="Arial" panose="020B0604020202020204" pitchFamily="34" charset="0"/>
                <a:cs typeface="Arial" panose="020B0604020202020204" pitchFamily="34" charset="0"/>
              </a:rPr>
              <a:t> </a:t>
            </a:r>
            <a:r>
              <a:rPr lang="en-US" sz="4400" dirty="0" smtClean="0">
                <a:latin typeface="Arial" panose="020B0604020202020204" pitchFamily="34" charset="0"/>
                <a:cs typeface="Arial" panose="020B0604020202020204" pitchFamily="34" charset="0"/>
              </a:rPr>
              <a:t> </a:t>
            </a:r>
            <a:r>
              <a:rPr lang="en-US" sz="4400" i="1" baseline="30000" dirty="0" smtClean="0">
                <a:latin typeface="Arial" panose="020B0604020202020204" pitchFamily="34" charset="0"/>
                <a:cs typeface="Arial" panose="020B0604020202020204" pitchFamily="34" charset="0"/>
              </a:rPr>
              <a:t>23</a:t>
            </a:r>
            <a:r>
              <a:rPr lang="en-US" sz="4400" i="1" baseline="30000" dirty="0">
                <a:latin typeface="Arial" panose="020B0604020202020204" pitchFamily="34" charset="0"/>
                <a:cs typeface="Arial" panose="020B0604020202020204" pitchFamily="34" charset="0"/>
              </a:rPr>
              <a:t> </a:t>
            </a:r>
            <a:r>
              <a:rPr lang="en-US" sz="4400" i="1" dirty="0">
                <a:latin typeface="Arial" panose="020B0604020202020204" pitchFamily="34" charset="0"/>
                <a:cs typeface="Arial" panose="020B0604020202020204" pitchFamily="34" charset="0"/>
              </a:rPr>
              <a:t>“Why? What crime has he committed?” asked </a:t>
            </a:r>
            <a:r>
              <a:rPr lang="en-US" sz="4400" i="1" dirty="0" smtClean="0">
                <a:latin typeface="Arial" panose="020B0604020202020204" pitchFamily="34" charset="0"/>
                <a:cs typeface="Arial" panose="020B0604020202020204" pitchFamily="34" charset="0"/>
              </a:rPr>
              <a:t>Pilate.</a:t>
            </a:r>
            <a:r>
              <a:rPr lang="en-US" sz="4400" dirty="0">
                <a:latin typeface="Arial" panose="020B0604020202020204" pitchFamily="34" charset="0"/>
                <a:cs typeface="Arial" panose="020B0604020202020204" pitchFamily="34" charset="0"/>
              </a:rPr>
              <a:t> </a:t>
            </a:r>
            <a:r>
              <a:rPr lang="en-US" sz="4400" dirty="0" smtClean="0">
                <a:latin typeface="Arial" panose="020B0604020202020204" pitchFamily="34" charset="0"/>
                <a:cs typeface="Arial" panose="020B0604020202020204" pitchFamily="34" charset="0"/>
              </a:rPr>
              <a:t> </a:t>
            </a:r>
            <a:r>
              <a:rPr lang="en-US" sz="4400" i="1" dirty="0" smtClean="0">
                <a:latin typeface="Arial" panose="020B0604020202020204" pitchFamily="34" charset="0"/>
                <a:cs typeface="Arial" panose="020B0604020202020204" pitchFamily="34" charset="0"/>
              </a:rPr>
              <a:t>But </a:t>
            </a:r>
            <a:r>
              <a:rPr lang="en-US" sz="4400" i="1" dirty="0">
                <a:latin typeface="Arial" panose="020B0604020202020204" pitchFamily="34" charset="0"/>
                <a:cs typeface="Arial" panose="020B0604020202020204" pitchFamily="34" charset="0"/>
              </a:rPr>
              <a:t>they shouted all the louder, “Crucify him</a:t>
            </a:r>
            <a:r>
              <a:rPr lang="en-US" sz="4400" i="1" dirty="0" smtClean="0">
                <a:latin typeface="Arial" panose="020B0604020202020204" pitchFamily="34" charset="0"/>
                <a:cs typeface="Arial" panose="020B0604020202020204" pitchFamily="34" charset="0"/>
              </a:rPr>
              <a:t>!”</a:t>
            </a:r>
            <a:endParaRPr lang="en-US" sz="4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76610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6477" y="353962"/>
            <a:ext cx="11985523" cy="5509200"/>
          </a:xfrm>
          <a:prstGeom prst="rect">
            <a:avLst/>
          </a:prstGeom>
        </p:spPr>
        <p:txBody>
          <a:bodyPr wrap="square">
            <a:spAutoFit/>
          </a:bodyPr>
          <a:lstStyle/>
          <a:p>
            <a:r>
              <a:rPr lang="en-US" sz="4400" b="1" u="sng" dirty="0">
                <a:latin typeface="Arial" panose="020B0604020202020204" pitchFamily="34" charset="0"/>
                <a:ea typeface="Calibri" panose="020F0502020204030204" pitchFamily="34" charset="0"/>
                <a:cs typeface="Arial" panose="020B0604020202020204" pitchFamily="34" charset="0"/>
              </a:rPr>
              <a:t>Matthew </a:t>
            </a:r>
            <a:r>
              <a:rPr lang="en-US" sz="4400" b="1" u="sng" dirty="0" smtClean="0">
                <a:latin typeface="Arial" panose="020B0604020202020204" pitchFamily="34" charset="0"/>
                <a:ea typeface="Calibri" panose="020F0502020204030204" pitchFamily="34" charset="0"/>
                <a:cs typeface="Arial" panose="020B0604020202020204" pitchFamily="34" charset="0"/>
              </a:rPr>
              <a:t>27</a:t>
            </a:r>
          </a:p>
          <a:p>
            <a:r>
              <a:rPr lang="en-US" sz="4400" i="1" baseline="30000" dirty="0" smtClean="0">
                <a:latin typeface="Arial" panose="020B0604020202020204" pitchFamily="34" charset="0"/>
                <a:cs typeface="Arial" panose="020B0604020202020204" pitchFamily="34" charset="0"/>
              </a:rPr>
              <a:t>24</a:t>
            </a:r>
            <a:r>
              <a:rPr lang="en-US" sz="4400" i="1" baseline="30000" dirty="0">
                <a:latin typeface="Arial" panose="020B0604020202020204" pitchFamily="34" charset="0"/>
                <a:cs typeface="Arial" panose="020B0604020202020204" pitchFamily="34" charset="0"/>
              </a:rPr>
              <a:t> </a:t>
            </a:r>
            <a:r>
              <a:rPr lang="en-US" sz="4400" i="1" dirty="0">
                <a:latin typeface="Arial" panose="020B0604020202020204" pitchFamily="34" charset="0"/>
                <a:cs typeface="Arial" panose="020B0604020202020204" pitchFamily="34" charset="0"/>
              </a:rPr>
              <a:t>When Pilate saw that he was getting nowhere, but that instead an uproar was starting, he took water and washed his hands in front of the crowd. “I am innocent of this man’s blood,” he said. “It is your responsibility!”  </a:t>
            </a:r>
            <a:r>
              <a:rPr lang="en-US" sz="4400" i="1" baseline="30000" dirty="0">
                <a:latin typeface="Arial" panose="020B0604020202020204" pitchFamily="34" charset="0"/>
                <a:cs typeface="Arial" panose="020B0604020202020204" pitchFamily="34" charset="0"/>
              </a:rPr>
              <a:t>25 </a:t>
            </a:r>
            <a:r>
              <a:rPr lang="en-US" sz="4400" i="1" dirty="0">
                <a:latin typeface="Arial" panose="020B0604020202020204" pitchFamily="34" charset="0"/>
                <a:cs typeface="Arial" panose="020B0604020202020204" pitchFamily="34" charset="0"/>
              </a:rPr>
              <a:t>All the people answered, </a:t>
            </a:r>
            <a:r>
              <a:rPr lang="en-US" sz="4400" i="1" u="sng" dirty="0">
                <a:latin typeface="Arial" panose="020B0604020202020204" pitchFamily="34" charset="0"/>
                <a:cs typeface="Arial" panose="020B0604020202020204" pitchFamily="34" charset="0"/>
              </a:rPr>
              <a:t>“His blood is on us and on our children</a:t>
            </a:r>
            <a:r>
              <a:rPr lang="en-US" sz="4400" i="1" u="sng" dirty="0" smtClean="0">
                <a:latin typeface="Arial" panose="020B0604020202020204" pitchFamily="34" charset="0"/>
                <a:cs typeface="Arial" panose="020B0604020202020204" pitchFamily="34" charset="0"/>
              </a:rPr>
              <a:t>!”</a:t>
            </a:r>
            <a:endParaRPr lang="en-US" sz="4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10374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6477" y="353962"/>
            <a:ext cx="11985523" cy="4154984"/>
          </a:xfrm>
          <a:prstGeom prst="rect">
            <a:avLst/>
          </a:prstGeom>
        </p:spPr>
        <p:txBody>
          <a:bodyPr wrap="square">
            <a:spAutoFit/>
          </a:bodyPr>
          <a:lstStyle/>
          <a:p>
            <a:r>
              <a:rPr lang="en-US" sz="4400" b="1" u="sng" dirty="0" smtClean="0">
                <a:latin typeface="Arial" panose="020B0604020202020204" pitchFamily="34" charset="0"/>
                <a:ea typeface="Calibri" panose="020F0502020204030204" pitchFamily="34" charset="0"/>
                <a:cs typeface="Arial" panose="020B0604020202020204" pitchFamily="34" charset="0"/>
              </a:rPr>
              <a:t>Acts 4:27</a:t>
            </a:r>
          </a:p>
          <a:p>
            <a:r>
              <a:rPr lang="en-US" sz="4400" i="1" dirty="0" smtClean="0">
                <a:latin typeface="Arial" panose="020B0604020202020204" pitchFamily="34" charset="0"/>
                <a:cs typeface="Arial" panose="020B0604020202020204" pitchFamily="34" charset="0"/>
              </a:rPr>
              <a:t>“</a:t>
            </a:r>
            <a:r>
              <a:rPr lang="en-US" sz="4400" i="1" dirty="0">
                <a:latin typeface="Arial" panose="020B0604020202020204" pitchFamily="34" charset="0"/>
                <a:cs typeface="Arial" panose="020B0604020202020204" pitchFamily="34" charset="0"/>
              </a:rPr>
              <a:t>For truly in this city there were gathered together against Your holy servant Jesus, whom You anointed, both Herod and Pontius Pilate, along with the Gentiles and the peoples of Israel”</a:t>
            </a:r>
            <a:r>
              <a:rPr lang="en-US" sz="4400" dirty="0">
                <a:latin typeface="Arial" panose="020B0604020202020204" pitchFamily="34" charset="0"/>
                <a:cs typeface="Arial" panose="020B0604020202020204" pitchFamily="34" charset="0"/>
              </a:rPr>
              <a:t> </a:t>
            </a:r>
            <a:endParaRPr lang="en-US" sz="4400" u="sng" dirty="0" smtClean="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220645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6477" y="353962"/>
            <a:ext cx="11985523" cy="2800767"/>
          </a:xfrm>
          <a:prstGeom prst="rect">
            <a:avLst/>
          </a:prstGeom>
        </p:spPr>
        <p:txBody>
          <a:bodyPr wrap="square">
            <a:spAutoFit/>
          </a:bodyPr>
          <a:lstStyle/>
          <a:p>
            <a:r>
              <a:rPr lang="en-US" sz="4400" b="1" u="sng" dirty="0">
                <a:latin typeface="Arial" panose="020B0604020202020204" pitchFamily="34" charset="0"/>
                <a:cs typeface="Arial" panose="020B0604020202020204" pitchFamily="34" charset="0"/>
              </a:rPr>
              <a:t>1 </a:t>
            </a:r>
            <a:r>
              <a:rPr lang="en-US" sz="4400" b="1" u="sng" dirty="0" smtClean="0">
                <a:latin typeface="Arial" panose="020B0604020202020204" pitchFamily="34" charset="0"/>
                <a:cs typeface="Arial" panose="020B0604020202020204" pitchFamily="34" charset="0"/>
              </a:rPr>
              <a:t>Thessalonians </a:t>
            </a:r>
            <a:r>
              <a:rPr lang="en-US" sz="4400" b="1" u="sng" dirty="0">
                <a:latin typeface="Arial" panose="020B0604020202020204" pitchFamily="34" charset="0"/>
                <a:cs typeface="Arial" panose="020B0604020202020204" pitchFamily="34" charset="0"/>
              </a:rPr>
              <a:t>2:14-15</a:t>
            </a:r>
            <a:r>
              <a:rPr lang="en-US" sz="4400" u="sng" dirty="0">
                <a:latin typeface="Arial" panose="020B0604020202020204" pitchFamily="34" charset="0"/>
                <a:cs typeface="Arial" panose="020B0604020202020204" pitchFamily="34" charset="0"/>
              </a:rPr>
              <a:t> </a:t>
            </a:r>
            <a:endParaRPr lang="en-US" sz="4400" u="sng" dirty="0" smtClean="0">
              <a:latin typeface="Arial" panose="020B0604020202020204" pitchFamily="34" charset="0"/>
              <a:cs typeface="Arial" panose="020B0604020202020204" pitchFamily="34" charset="0"/>
            </a:endParaRPr>
          </a:p>
          <a:p>
            <a:endParaRPr lang="en-US" sz="4400" u="sng" dirty="0" smtClean="0">
              <a:latin typeface="Arial" panose="020B0604020202020204" pitchFamily="34" charset="0"/>
              <a:cs typeface="Arial" panose="020B0604020202020204" pitchFamily="34" charset="0"/>
            </a:endParaRPr>
          </a:p>
          <a:p>
            <a:r>
              <a:rPr lang="en-US" sz="4400" i="1" dirty="0" smtClean="0">
                <a:latin typeface="Arial" panose="020B0604020202020204" pitchFamily="34" charset="0"/>
                <a:cs typeface="Arial" panose="020B0604020202020204" pitchFamily="34" charset="0"/>
              </a:rPr>
              <a:t>“…the </a:t>
            </a:r>
            <a:r>
              <a:rPr lang="en-US" sz="4400" i="1" dirty="0">
                <a:latin typeface="Arial" panose="020B0604020202020204" pitchFamily="34" charset="0"/>
                <a:cs typeface="Arial" panose="020B0604020202020204" pitchFamily="34" charset="0"/>
              </a:rPr>
              <a:t>Jews who killed the Lord Jesus and the prophets”</a:t>
            </a:r>
            <a:r>
              <a:rPr lang="en-US" sz="4400" dirty="0">
                <a:latin typeface="Arial" panose="020B0604020202020204" pitchFamily="34" charset="0"/>
                <a:cs typeface="Arial" panose="020B0604020202020204" pitchFamily="34" charset="0"/>
              </a:rPr>
              <a:t> </a:t>
            </a:r>
            <a:endParaRPr lang="en-US" sz="4400" u="sng" dirty="0" smtClean="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967450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6477" y="353962"/>
            <a:ext cx="11985523" cy="4832092"/>
          </a:xfrm>
          <a:prstGeom prst="rect">
            <a:avLst/>
          </a:prstGeom>
        </p:spPr>
        <p:txBody>
          <a:bodyPr wrap="square">
            <a:spAutoFit/>
          </a:bodyPr>
          <a:lstStyle/>
          <a:p>
            <a:r>
              <a:rPr lang="en-US" sz="4400" u="sng" dirty="0">
                <a:latin typeface="Arial" panose="020B0604020202020204" pitchFamily="34" charset="0"/>
                <a:cs typeface="Arial" panose="020B0604020202020204" pitchFamily="34" charset="0"/>
              </a:rPr>
              <a:t>Isaiah </a:t>
            </a:r>
            <a:r>
              <a:rPr lang="en-US" sz="4400" u="sng" dirty="0" smtClean="0">
                <a:latin typeface="Arial" panose="020B0604020202020204" pitchFamily="34" charset="0"/>
                <a:cs typeface="Arial" panose="020B0604020202020204" pitchFamily="34" charset="0"/>
              </a:rPr>
              <a:t>53:7-8</a:t>
            </a:r>
            <a:endParaRPr lang="en-US" sz="4400" u="sng" dirty="0">
              <a:latin typeface="Arial" panose="020B0604020202020204" pitchFamily="34" charset="0"/>
              <a:cs typeface="Arial" panose="020B0604020202020204" pitchFamily="34" charset="0"/>
            </a:endParaRPr>
          </a:p>
          <a:p>
            <a:r>
              <a:rPr lang="en-US" sz="4400" i="1" dirty="0">
                <a:latin typeface="Arial" panose="020B0604020202020204" pitchFamily="34" charset="0"/>
                <a:cs typeface="Arial" panose="020B0604020202020204" pitchFamily="34" charset="0"/>
              </a:rPr>
              <a:t>“He was oppressed and afflicted,</a:t>
            </a:r>
            <a:br>
              <a:rPr lang="en-US" sz="4400" i="1" dirty="0">
                <a:latin typeface="Arial" panose="020B0604020202020204" pitchFamily="34" charset="0"/>
                <a:cs typeface="Arial" panose="020B0604020202020204" pitchFamily="34" charset="0"/>
              </a:rPr>
            </a:br>
            <a:r>
              <a:rPr lang="en-US" sz="4400" i="1" dirty="0">
                <a:latin typeface="Arial" panose="020B0604020202020204" pitchFamily="34" charset="0"/>
                <a:cs typeface="Arial" panose="020B0604020202020204" pitchFamily="34" charset="0"/>
              </a:rPr>
              <a:t>    yet he did not open his mouth;</a:t>
            </a:r>
            <a:br>
              <a:rPr lang="en-US" sz="4400" i="1" dirty="0">
                <a:latin typeface="Arial" panose="020B0604020202020204" pitchFamily="34" charset="0"/>
                <a:cs typeface="Arial" panose="020B0604020202020204" pitchFamily="34" charset="0"/>
              </a:rPr>
            </a:br>
            <a:r>
              <a:rPr lang="en-US" sz="4400" i="1" dirty="0">
                <a:latin typeface="Arial" panose="020B0604020202020204" pitchFamily="34" charset="0"/>
                <a:cs typeface="Arial" panose="020B0604020202020204" pitchFamily="34" charset="0"/>
              </a:rPr>
              <a:t>he was led like a lamb to the slaughter,</a:t>
            </a:r>
            <a:br>
              <a:rPr lang="en-US" sz="4400" i="1" dirty="0">
                <a:latin typeface="Arial" panose="020B0604020202020204" pitchFamily="34" charset="0"/>
                <a:cs typeface="Arial" panose="020B0604020202020204" pitchFamily="34" charset="0"/>
              </a:rPr>
            </a:br>
            <a:r>
              <a:rPr lang="en-US" sz="4400" i="1" dirty="0">
                <a:latin typeface="Arial" panose="020B0604020202020204" pitchFamily="34" charset="0"/>
                <a:cs typeface="Arial" panose="020B0604020202020204" pitchFamily="34" charset="0"/>
              </a:rPr>
              <a:t>    and as a sheep before its shearers is silent,</a:t>
            </a:r>
            <a:br>
              <a:rPr lang="en-US" sz="4400" i="1" dirty="0">
                <a:latin typeface="Arial" panose="020B0604020202020204" pitchFamily="34" charset="0"/>
                <a:cs typeface="Arial" panose="020B0604020202020204" pitchFamily="34" charset="0"/>
              </a:rPr>
            </a:br>
            <a:r>
              <a:rPr lang="en-US" sz="4400" i="1" dirty="0">
                <a:latin typeface="Arial" panose="020B0604020202020204" pitchFamily="34" charset="0"/>
                <a:cs typeface="Arial" panose="020B0604020202020204" pitchFamily="34" charset="0"/>
              </a:rPr>
              <a:t>    so he did not open his mouth.</a:t>
            </a:r>
            <a:br>
              <a:rPr lang="en-US" sz="4400" i="1" dirty="0">
                <a:latin typeface="Arial" panose="020B0604020202020204" pitchFamily="34" charset="0"/>
                <a:cs typeface="Arial" panose="020B0604020202020204" pitchFamily="34" charset="0"/>
              </a:rPr>
            </a:br>
            <a:endParaRPr lang="en-US" sz="4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36192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6477" y="353962"/>
            <a:ext cx="11985523" cy="5509200"/>
          </a:xfrm>
          <a:prstGeom prst="rect">
            <a:avLst/>
          </a:prstGeom>
        </p:spPr>
        <p:txBody>
          <a:bodyPr wrap="square">
            <a:spAutoFit/>
          </a:bodyPr>
          <a:lstStyle/>
          <a:p>
            <a:r>
              <a:rPr lang="en-US" sz="4400" u="sng" dirty="0">
                <a:latin typeface="Arial" panose="020B0604020202020204" pitchFamily="34" charset="0"/>
                <a:cs typeface="Arial" panose="020B0604020202020204" pitchFamily="34" charset="0"/>
              </a:rPr>
              <a:t>Isaiah </a:t>
            </a:r>
            <a:r>
              <a:rPr lang="en-US" sz="4400" u="sng" dirty="0" smtClean="0">
                <a:latin typeface="Arial" panose="020B0604020202020204" pitchFamily="34" charset="0"/>
                <a:cs typeface="Arial" panose="020B0604020202020204" pitchFamily="34" charset="0"/>
              </a:rPr>
              <a:t>53:7-8</a:t>
            </a:r>
            <a:endParaRPr lang="en-US" sz="4400" u="sng" dirty="0">
              <a:latin typeface="Arial" panose="020B0604020202020204" pitchFamily="34" charset="0"/>
              <a:cs typeface="Arial" panose="020B0604020202020204" pitchFamily="34" charset="0"/>
            </a:endParaRPr>
          </a:p>
          <a:p>
            <a:r>
              <a:rPr lang="en-US" sz="4400" i="1" dirty="0">
                <a:latin typeface="Arial" panose="020B0604020202020204" pitchFamily="34" charset="0"/>
                <a:cs typeface="Arial" panose="020B0604020202020204" pitchFamily="34" charset="0"/>
              </a:rPr>
              <a:t/>
            </a:r>
            <a:br>
              <a:rPr lang="en-US" sz="4400" i="1" dirty="0">
                <a:latin typeface="Arial" panose="020B0604020202020204" pitchFamily="34" charset="0"/>
                <a:cs typeface="Arial" panose="020B0604020202020204" pitchFamily="34" charset="0"/>
              </a:rPr>
            </a:br>
            <a:r>
              <a:rPr lang="en-US" sz="4400" i="1" baseline="30000" dirty="0">
                <a:latin typeface="Arial" panose="020B0604020202020204" pitchFamily="34" charset="0"/>
                <a:cs typeface="Arial" panose="020B0604020202020204" pitchFamily="34" charset="0"/>
              </a:rPr>
              <a:t>8</a:t>
            </a:r>
            <a:r>
              <a:rPr lang="en-US" sz="4400" i="1" dirty="0">
                <a:latin typeface="Arial" panose="020B0604020202020204" pitchFamily="34" charset="0"/>
                <a:cs typeface="Arial" panose="020B0604020202020204" pitchFamily="34" charset="0"/>
              </a:rPr>
              <a:t> By oppression and judgment he was taken away.</a:t>
            </a:r>
            <a:br>
              <a:rPr lang="en-US" sz="4400" i="1" dirty="0">
                <a:latin typeface="Arial" panose="020B0604020202020204" pitchFamily="34" charset="0"/>
                <a:cs typeface="Arial" panose="020B0604020202020204" pitchFamily="34" charset="0"/>
              </a:rPr>
            </a:br>
            <a:r>
              <a:rPr lang="en-US" sz="4400" i="1" dirty="0">
                <a:latin typeface="Arial" panose="020B0604020202020204" pitchFamily="34" charset="0"/>
                <a:cs typeface="Arial" panose="020B0604020202020204" pitchFamily="34" charset="0"/>
              </a:rPr>
              <a:t>    Yet who of his generation protested?</a:t>
            </a:r>
            <a:br>
              <a:rPr lang="en-US" sz="4400" i="1" dirty="0">
                <a:latin typeface="Arial" panose="020B0604020202020204" pitchFamily="34" charset="0"/>
                <a:cs typeface="Arial" panose="020B0604020202020204" pitchFamily="34" charset="0"/>
              </a:rPr>
            </a:br>
            <a:r>
              <a:rPr lang="en-US" sz="4400" i="1" dirty="0">
                <a:latin typeface="Arial" panose="020B0604020202020204" pitchFamily="34" charset="0"/>
                <a:cs typeface="Arial" panose="020B0604020202020204" pitchFamily="34" charset="0"/>
              </a:rPr>
              <a:t>For he was cut off from the land of the living;</a:t>
            </a:r>
            <a:br>
              <a:rPr lang="en-US" sz="4400" i="1" dirty="0">
                <a:latin typeface="Arial" panose="020B0604020202020204" pitchFamily="34" charset="0"/>
                <a:cs typeface="Arial" panose="020B0604020202020204" pitchFamily="34" charset="0"/>
              </a:rPr>
            </a:br>
            <a:r>
              <a:rPr lang="en-US" sz="4400" i="1" dirty="0">
                <a:latin typeface="Arial" panose="020B0604020202020204" pitchFamily="34" charset="0"/>
                <a:cs typeface="Arial" panose="020B0604020202020204" pitchFamily="34" charset="0"/>
              </a:rPr>
              <a:t>    for the transgression of my people he was punished</a:t>
            </a:r>
            <a:r>
              <a:rPr lang="en-US" sz="4400" i="1" dirty="0" smtClean="0">
                <a:latin typeface="Arial" panose="020B0604020202020204" pitchFamily="34" charset="0"/>
                <a:cs typeface="Arial" panose="020B0604020202020204" pitchFamily="34" charset="0"/>
              </a:rPr>
              <a:t>.”</a:t>
            </a:r>
            <a:endParaRPr lang="en-US" sz="4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24893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8789638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44971" y="0"/>
            <a:ext cx="5047029" cy="3361038"/>
          </a:xfrm>
          <a:prstGeom prst="rect">
            <a:avLst/>
          </a:prstGeom>
          <a:noFill/>
          <a:extLst>
            <a:ext uri="{909E8E84-426E-40DD-AFC4-6F175D3DCCD1}">
              <a14:hiddenFill xmlns:a14="http://schemas.microsoft.com/office/drawing/2010/main">
                <a:solidFill>
                  <a:srgbClr val="FFFFFF"/>
                </a:solidFill>
              </a14:hiddenFill>
            </a:ext>
          </a:extLst>
        </p:spPr>
      </p:pic>
      <p:sp>
        <p:nvSpPr>
          <p:cNvPr id="7" name="Subtitle 2"/>
          <p:cNvSpPr txBox="1">
            <a:spLocks/>
          </p:cNvSpPr>
          <p:nvPr/>
        </p:nvSpPr>
        <p:spPr bwMode="auto">
          <a:xfrm>
            <a:off x="609472" y="1521914"/>
            <a:ext cx="10865708" cy="5536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defTabSz="457200" rtl="0" eaLnBrk="1" fontAlgn="base" hangingPunct="1">
              <a:spcBef>
                <a:spcPts val="1000"/>
              </a:spcBef>
              <a:spcAft>
                <a:spcPct val="0"/>
              </a:spcAft>
              <a:buClr>
                <a:srgbClr val="8AD0D6"/>
              </a:buClr>
              <a:buSzPct val="80000"/>
              <a:buFont typeface="Wingdings 3" panose="05040102010807070707" pitchFamily="18" charset="2"/>
              <a:buNone/>
              <a:defRPr sz="2000" kern="1200" cap="all">
                <a:solidFill>
                  <a:schemeClr val="bg2">
                    <a:lumMod val="40000"/>
                    <a:lumOff val="60000"/>
                  </a:schemeClr>
                </a:solidFill>
                <a:latin typeface="+mj-lt"/>
                <a:ea typeface="+mj-ea"/>
                <a:cs typeface="+mj-cs"/>
              </a:defRPr>
            </a:lvl1pPr>
            <a:lvl2pPr marL="457200" indent="0" algn="ctr" defTabSz="457200" rtl="0" eaLnBrk="1" fontAlgn="base" hangingPunct="1">
              <a:spcBef>
                <a:spcPts val="1000"/>
              </a:spcBef>
              <a:spcAft>
                <a:spcPct val="0"/>
              </a:spcAft>
              <a:buClr>
                <a:srgbClr val="8AD0D6"/>
              </a:buClr>
              <a:buSzPct val="80000"/>
              <a:buFont typeface="Wingdings 3" panose="05040102010807070707" pitchFamily="18" charset="2"/>
              <a:buNone/>
              <a:defRPr kern="1200">
                <a:solidFill>
                  <a:schemeClr val="tx1">
                    <a:tint val="75000"/>
                  </a:schemeClr>
                </a:solidFill>
                <a:latin typeface="+mj-lt"/>
                <a:ea typeface="+mj-ea"/>
                <a:cs typeface="+mj-cs"/>
              </a:defRPr>
            </a:lvl2pPr>
            <a:lvl3pPr marL="914400" indent="0" algn="ctr" defTabSz="457200" rtl="0" eaLnBrk="1" fontAlgn="base" hangingPunct="1">
              <a:spcBef>
                <a:spcPts val="1000"/>
              </a:spcBef>
              <a:spcAft>
                <a:spcPct val="0"/>
              </a:spcAft>
              <a:buClr>
                <a:srgbClr val="8AD0D6"/>
              </a:buClr>
              <a:buSzPct val="80000"/>
              <a:buFont typeface="Wingdings 3" panose="05040102010807070707" pitchFamily="18" charset="2"/>
              <a:buNone/>
              <a:defRPr sz="1600" kern="1200">
                <a:solidFill>
                  <a:schemeClr val="tx1">
                    <a:tint val="75000"/>
                  </a:schemeClr>
                </a:solidFill>
                <a:latin typeface="+mj-lt"/>
                <a:ea typeface="+mj-ea"/>
                <a:cs typeface="+mj-cs"/>
              </a:defRPr>
            </a:lvl3pPr>
            <a:lvl4pPr marL="1371600" indent="0" algn="ctr" defTabSz="457200" rtl="0" eaLnBrk="1" fontAlgn="base" hangingPunct="1">
              <a:spcBef>
                <a:spcPts val="1000"/>
              </a:spcBef>
              <a:spcAft>
                <a:spcPct val="0"/>
              </a:spcAft>
              <a:buClr>
                <a:srgbClr val="8AD0D6"/>
              </a:buClr>
              <a:buSzPct val="80000"/>
              <a:buFont typeface="Wingdings 3" panose="05040102010807070707" pitchFamily="18" charset="2"/>
              <a:buNone/>
              <a:defRPr sz="1400" kern="1200">
                <a:solidFill>
                  <a:schemeClr val="tx1">
                    <a:tint val="75000"/>
                  </a:schemeClr>
                </a:solidFill>
                <a:latin typeface="+mj-lt"/>
                <a:ea typeface="+mj-ea"/>
                <a:cs typeface="+mj-cs"/>
              </a:defRPr>
            </a:lvl4pPr>
            <a:lvl5pPr marL="1828800" indent="0" algn="ctr" defTabSz="457200" rtl="0" eaLnBrk="1" fontAlgn="base" hangingPunct="1">
              <a:spcBef>
                <a:spcPts val="1000"/>
              </a:spcBef>
              <a:spcAft>
                <a:spcPct val="0"/>
              </a:spcAft>
              <a:buClr>
                <a:srgbClr val="8AD0D6"/>
              </a:buClr>
              <a:buSzPct val="80000"/>
              <a:buFont typeface="Wingdings 3" panose="05040102010807070707" pitchFamily="18" charset="2"/>
              <a:buNone/>
              <a:defRPr sz="140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9pPr>
          </a:lstStyle>
          <a:p>
            <a:r>
              <a:rPr lang="en-US" sz="4000" b="1" dirty="0">
                <a:hlinkClick r:id="rId3"/>
              </a:rPr>
              <a:t>Romans 8:32</a:t>
            </a:r>
            <a:r>
              <a:rPr lang="en-US" sz="4000" dirty="0"/>
              <a:t> </a:t>
            </a:r>
          </a:p>
          <a:p>
            <a:r>
              <a:rPr lang="en-US" sz="4000" dirty="0" smtClean="0"/>
              <a:t>“</a:t>
            </a:r>
            <a:r>
              <a:rPr lang="en-US" sz="4000" i="1" dirty="0"/>
              <a:t>He who did not spare </a:t>
            </a:r>
            <a:endParaRPr lang="en-US" sz="4000" i="1" dirty="0" smtClean="0"/>
          </a:p>
          <a:p>
            <a:r>
              <a:rPr lang="en-US" sz="4000" i="1" dirty="0" smtClean="0"/>
              <a:t>his </a:t>
            </a:r>
            <a:r>
              <a:rPr lang="en-US" sz="4000" i="1" dirty="0"/>
              <a:t>own Son but gave </a:t>
            </a:r>
            <a:endParaRPr lang="en-US" sz="4000" i="1" dirty="0" smtClean="0"/>
          </a:p>
          <a:p>
            <a:r>
              <a:rPr lang="en-US" sz="4000" i="1" dirty="0" smtClean="0"/>
              <a:t>him </a:t>
            </a:r>
            <a:r>
              <a:rPr lang="en-US" sz="4000" i="1" dirty="0"/>
              <a:t>up for us all, how will he not also with him graciously give us all things</a:t>
            </a:r>
            <a:r>
              <a:rPr lang="en-US" sz="4000" i="1" dirty="0" smtClean="0"/>
              <a:t>?”</a:t>
            </a:r>
            <a:endParaRPr lang="en-US" sz="4000" dirty="0"/>
          </a:p>
        </p:txBody>
      </p:sp>
    </p:spTree>
    <p:extLst>
      <p:ext uri="{BB962C8B-B14F-4D97-AF65-F5344CB8AC3E}">
        <p14:creationId xmlns:p14="http://schemas.microsoft.com/office/powerpoint/2010/main" val="624715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par>
                                <p:cTn id="7" presetID="10"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media1.faz.net/ppmedia/aktuell/feuilleton/2800084603/1.1119273/format_top1_breit/cover-jubu-brooks-killi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63827"/>
            <a:ext cx="17462684" cy="782182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1154955" y="-159888"/>
            <a:ext cx="8825658" cy="1493108"/>
          </a:xfrm>
        </p:spPr>
        <p:txBody>
          <a:bodyPr/>
          <a:lstStyle/>
          <a:p>
            <a:r>
              <a:rPr lang="en-US" dirty="0" smtClean="0">
                <a:solidFill>
                  <a:schemeClr val="bg1"/>
                </a:solidFill>
              </a:rPr>
              <a:t>DID WE KILL </a:t>
            </a:r>
            <a:r>
              <a:rPr lang="en-US" dirty="0" smtClean="0">
                <a:solidFill>
                  <a:schemeClr val="bg1"/>
                </a:solidFill>
              </a:rPr>
              <a:t>GOD</a:t>
            </a:r>
            <a:r>
              <a:rPr lang="en-US" dirty="0" smtClean="0">
                <a:solidFill>
                  <a:schemeClr val="bg1"/>
                </a:solidFill>
              </a:rPr>
              <a:t>?</a:t>
            </a:r>
            <a:endParaRPr lang="en-US" dirty="0">
              <a:solidFill>
                <a:schemeClr val="bg1"/>
              </a:solidFill>
            </a:endParaRP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2000233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9220" name="Picture 4"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851691"/>
            <a:ext cx="13017547" cy="89604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7338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92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4580" name="Picture 4"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5949" y="-85726"/>
            <a:ext cx="9867900" cy="69437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8175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45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9218" name="Picture 2" descr="Image result for crucifixion of jesus passion ofthe chris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54795"/>
            <a:ext cx="12616528" cy="94737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6754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92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5602"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63024"/>
            <a:ext cx="12192000" cy="60539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3257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56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6626"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13" y="0"/>
            <a:ext cx="12173961"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3251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66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2" y="452438"/>
            <a:ext cx="11241087" cy="6066349"/>
          </a:xfrm>
        </p:spPr>
        <p:txBody>
          <a:bodyPr/>
          <a:lstStyle/>
          <a:p>
            <a:r>
              <a:rPr lang="en-US" sz="4400" b="1" u="sng" dirty="0">
                <a:latin typeface="Arial" panose="020B0604020202020204" pitchFamily="34" charset="0"/>
                <a:cs typeface="Arial" panose="020B0604020202020204" pitchFamily="34" charset="0"/>
              </a:rPr>
              <a:t>Romans </a:t>
            </a:r>
            <a:r>
              <a:rPr lang="en-US" sz="4400" b="1" u="sng" dirty="0" smtClean="0">
                <a:latin typeface="Arial" panose="020B0604020202020204" pitchFamily="34" charset="0"/>
                <a:cs typeface="Arial" panose="020B0604020202020204" pitchFamily="34" charset="0"/>
              </a:rPr>
              <a:t>4:25</a:t>
            </a:r>
            <a:r>
              <a:rPr lang="en-US" sz="4400" b="1" dirty="0" smtClean="0">
                <a:latin typeface="Arial" panose="020B0604020202020204" pitchFamily="34" charset="0"/>
                <a:cs typeface="Arial" panose="020B0604020202020204" pitchFamily="34" charset="0"/>
              </a:rPr>
              <a:t/>
            </a:r>
            <a:br>
              <a:rPr lang="en-US" sz="4400" b="1" dirty="0" smtClean="0">
                <a:latin typeface="Arial" panose="020B0604020202020204" pitchFamily="34" charset="0"/>
                <a:cs typeface="Arial" panose="020B0604020202020204" pitchFamily="34" charset="0"/>
              </a:rPr>
            </a:br>
            <a:r>
              <a:rPr lang="en-US" sz="4400" i="1" dirty="0" smtClean="0">
                <a:latin typeface="Arial" panose="020B0604020202020204" pitchFamily="34" charset="0"/>
                <a:cs typeface="Arial" panose="020B0604020202020204" pitchFamily="34" charset="0"/>
              </a:rPr>
              <a:t>He </a:t>
            </a:r>
            <a:r>
              <a:rPr lang="en-US" sz="4400" i="1" dirty="0">
                <a:latin typeface="Arial" panose="020B0604020202020204" pitchFamily="34" charset="0"/>
                <a:cs typeface="Arial" panose="020B0604020202020204" pitchFamily="34" charset="0"/>
              </a:rPr>
              <a:t>was delivered over to death for OUR sins…. </a:t>
            </a:r>
            <a:r>
              <a:rPr lang="en-US" sz="4400" i="1" dirty="0" smtClean="0">
                <a:latin typeface="Arial" panose="020B0604020202020204" pitchFamily="34" charset="0"/>
                <a:cs typeface="Arial" panose="020B0604020202020204" pitchFamily="34" charset="0"/>
              </a:rPr>
              <a:t/>
            </a:r>
            <a:br>
              <a:rPr lang="en-US" sz="4400" i="1" dirty="0" smtClean="0">
                <a:latin typeface="Arial" panose="020B0604020202020204" pitchFamily="34" charset="0"/>
                <a:cs typeface="Arial" panose="020B0604020202020204" pitchFamily="34" charset="0"/>
              </a:rPr>
            </a:br>
            <a:r>
              <a:rPr lang="en-US" sz="4400" dirty="0">
                <a:latin typeface="Arial" panose="020B0604020202020204" pitchFamily="34" charset="0"/>
                <a:cs typeface="Arial" panose="020B0604020202020204" pitchFamily="34" charset="0"/>
              </a:rPr>
              <a:t/>
            </a:r>
            <a:br>
              <a:rPr lang="en-US" sz="4400" dirty="0">
                <a:latin typeface="Arial" panose="020B0604020202020204" pitchFamily="34" charset="0"/>
                <a:cs typeface="Arial" panose="020B0604020202020204" pitchFamily="34" charset="0"/>
              </a:rPr>
            </a:br>
            <a:r>
              <a:rPr lang="en-US" sz="4400" b="1" u="sng" dirty="0">
                <a:latin typeface="Arial" panose="020B0604020202020204" pitchFamily="34" charset="0"/>
                <a:cs typeface="Arial" panose="020B0604020202020204" pitchFamily="34" charset="0"/>
              </a:rPr>
              <a:t>I Corinthians </a:t>
            </a:r>
            <a:r>
              <a:rPr lang="en-US" sz="4400" b="1" u="sng" dirty="0" smtClean="0">
                <a:latin typeface="Arial" panose="020B0604020202020204" pitchFamily="34" charset="0"/>
                <a:cs typeface="Arial" panose="020B0604020202020204" pitchFamily="34" charset="0"/>
              </a:rPr>
              <a:t>15:3</a:t>
            </a:r>
            <a:r>
              <a:rPr lang="en-US" sz="4400" b="1" dirty="0" smtClean="0">
                <a:latin typeface="Arial" panose="020B0604020202020204" pitchFamily="34" charset="0"/>
                <a:cs typeface="Arial" panose="020B0604020202020204" pitchFamily="34" charset="0"/>
              </a:rPr>
              <a:t/>
            </a:r>
            <a:br>
              <a:rPr lang="en-US" sz="4400" b="1" dirty="0" smtClean="0">
                <a:latin typeface="Arial" panose="020B0604020202020204" pitchFamily="34" charset="0"/>
                <a:cs typeface="Arial" panose="020B0604020202020204" pitchFamily="34" charset="0"/>
              </a:rPr>
            </a:br>
            <a:r>
              <a:rPr lang="en-US" sz="4400" i="1" dirty="0" smtClean="0">
                <a:latin typeface="Arial" panose="020B0604020202020204" pitchFamily="34" charset="0"/>
                <a:cs typeface="Arial" panose="020B0604020202020204" pitchFamily="34" charset="0"/>
              </a:rPr>
              <a:t>For </a:t>
            </a:r>
            <a:r>
              <a:rPr lang="en-US" sz="4400" i="1" dirty="0">
                <a:latin typeface="Arial" panose="020B0604020202020204" pitchFamily="34" charset="0"/>
                <a:cs typeface="Arial" panose="020B0604020202020204" pitchFamily="34" charset="0"/>
              </a:rPr>
              <a:t>what I received I passed on to you as of</a:t>
            </a:r>
            <a:r>
              <a:rPr lang="en-US" sz="4400" dirty="0">
                <a:latin typeface="Arial" panose="020B0604020202020204" pitchFamily="34" charset="0"/>
                <a:cs typeface="Arial" panose="020B0604020202020204" pitchFamily="34" charset="0"/>
              </a:rPr>
              <a:t> </a:t>
            </a:r>
            <a:r>
              <a:rPr lang="en-US" sz="4400" i="1" dirty="0">
                <a:latin typeface="Arial" panose="020B0604020202020204" pitchFamily="34" charset="0"/>
                <a:cs typeface="Arial" panose="020B0604020202020204" pitchFamily="34" charset="0"/>
              </a:rPr>
              <a:t>first importance: that Christ died for OUR sins according to the Scriptures</a:t>
            </a:r>
            <a:r>
              <a:rPr lang="en-US" sz="4400" i="1" dirty="0" smtClean="0">
                <a:latin typeface="Arial" panose="020B0604020202020204" pitchFamily="34" charset="0"/>
                <a:cs typeface="Arial" panose="020B0604020202020204" pitchFamily="34" charset="0"/>
              </a:rPr>
              <a:t>….</a:t>
            </a:r>
            <a:endParaRPr lang="en-US" sz="4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71680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2" y="452438"/>
            <a:ext cx="11241087" cy="6066349"/>
          </a:xfrm>
        </p:spPr>
        <p:txBody>
          <a:bodyPr/>
          <a:lstStyle/>
          <a:p>
            <a:r>
              <a:rPr lang="en-US" sz="4400" b="1" u="sng" dirty="0">
                <a:latin typeface="Arial" panose="020B0604020202020204" pitchFamily="34" charset="0"/>
                <a:cs typeface="Arial" panose="020B0604020202020204" pitchFamily="34" charset="0"/>
              </a:rPr>
              <a:t>Galatians </a:t>
            </a:r>
            <a:r>
              <a:rPr lang="en-US" sz="4400" b="1" u="sng" dirty="0" smtClean="0">
                <a:latin typeface="Arial" panose="020B0604020202020204" pitchFamily="34" charset="0"/>
                <a:cs typeface="Arial" panose="020B0604020202020204" pitchFamily="34" charset="0"/>
              </a:rPr>
              <a:t>1:3-4</a:t>
            </a:r>
            <a:r>
              <a:rPr lang="en-US" sz="4400" dirty="0">
                <a:latin typeface="Arial" panose="020B0604020202020204" pitchFamily="34" charset="0"/>
                <a:cs typeface="Arial" panose="020B0604020202020204" pitchFamily="34" charset="0"/>
              </a:rPr>
              <a:t/>
            </a:r>
            <a:br>
              <a:rPr lang="en-US" sz="4400" dirty="0">
                <a:latin typeface="Arial" panose="020B0604020202020204" pitchFamily="34" charset="0"/>
                <a:cs typeface="Arial" panose="020B0604020202020204" pitchFamily="34" charset="0"/>
              </a:rPr>
            </a:br>
            <a:r>
              <a:rPr lang="en-US" sz="4400" i="1" dirty="0" smtClean="0">
                <a:latin typeface="Arial" panose="020B0604020202020204" pitchFamily="34" charset="0"/>
                <a:cs typeface="Arial" panose="020B0604020202020204" pitchFamily="34" charset="0"/>
              </a:rPr>
              <a:t>Grace </a:t>
            </a:r>
            <a:r>
              <a:rPr lang="en-US" sz="4400" i="1" dirty="0">
                <a:latin typeface="Arial" panose="020B0604020202020204" pitchFamily="34" charset="0"/>
                <a:cs typeface="Arial" panose="020B0604020202020204" pitchFamily="34" charset="0"/>
              </a:rPr>
              <a:t>and peace to you from…the Lord Jesus Christ,</a:t>
            </a:r>
            <a:r>
              <a:rPr lang="en-US" sz="4400" b="1" i="1" baseline="30000" dirty="0">
                <a:latin typeface="Arial" panose="020B0604020202020204" pitchFamily="34" charset="0"/>
                <a:cs typeface="Arial" panose="020B0604020202020204" pitchFamily="34" charset="0"/>
              </a:rPr>
              <a:t>4 </a:t>
            </a:r>
            <a:r>
              <a:rPr lang="en-US" sz="4400" i="1" dirty="0">
                <a:latin typeface="Arial" panose="020B0604020202020204" pitchFamily="34" charset="0"/>
                <a:cs typeface="Arial" panose="020B0604020202020204" pitchFamily="34" charset="0"/>
              </a:rPr>
              <a:t>who gave himself for OUR sins to rescue US from the present evil age</a:t>
            </a:r>
            <a:r>
              <a:rPr lang="en-US" sz="4400" i="1" dirty="0" smtClean="0">
                <a:latin typeface="Arial" panose="020B0604020202020204" pitchFamily="34" charset="0"/>
                <a:cs typeface="Arial" panose="020B0604020202020204" pitchFamily="34" charset="0"/>
              </a:rPr>
              <a:t>….</a:t>
            </a:r>
            <a:endParaRPr lang="en-US" sz="4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23985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2" y="452438"/>
            <a:ext cx="11241087" cy="6066349"/>
          </a:xfrm>
        </p:spPr>
        <p:txBody>
          <a:bodyPr/>
          <a:lstStyle/>
          <a:p>
            <a:r>
              <a:rPr lang="en-US" sz="4400" b="1" u="sng" dirty="0" smtClean="0">
                <a:latin typeface="Arial" panose="020B0604020202020204" pitchFamily="34" charset="0"/>
                <a:cs typeface="Arial" panose="020B0604020202020204" pitchFamily="34" charset="0"/>
              </a:rPr>
              <a:t>Colossians 2:13-14</a:t>
            </a:r>
            <a:br>
              <a:rPr lang="en-US" sz="4400" b="1" u="sng" dirty="0" smtClean="0">
                <a:latin typeface="Arial" panose="020B0604020202020204" pitchFamily="34" charset="0"/>
                <a:cs typeface="Arial" panose="020B0604020202020204" pitchFamily="34" charset="0"/>
              </a:rPr>
            </a:br>
            <a:r>
              <a:rPr lang="en-US" sz="4400" i="1" dirty="0" smtClean="0">
                <a:latin typeface="Arial" panose="020B0604020202020204" pitchFamily="34" charset="0"/>
                <a:cs typeface="Arial" panose="020B0604020202020204" pitchFamily="34" charset="0"/>
              </a:rPr>
              <a:t>When </a:t>
            </a:r>
            <a:r>
              <a:rPr lang="en-US" sz="4400" i="1" dirty="0">
                <a:latin typeface="Arial" panose="020B0604020202020204" pitchFamily="34" charset="0"/>
                <a:cs typeface="Arial" panose="020B0604020202020204" pitchFamily="34" charset="0"/>
              </a:rPr>
              <a:t>you were dead in YOUR sins and in the uncircumcision of your flesh, God made you alive with Christ. He forgave us all OUR sins, </a:t>
            </a:r>
            <a:r>
              <a:rPr lang="en-US" sz="4400" b="1" i="1" baseline="30000" dirty="0">
                <a:latin typeface="Arial" panose="020B0604020202020204" pitchFamily="34" charset="0"/>
                <a:cs typeface="Arial" panose="020B0604020202020204" pitchFamily="34" charset="0"/>
              </a:rPr>
              <a:t>14 </a:t>
            </a:r>
            <a:r>
              <a:rPr lang="en-US" sz="4400" i="1" dirty="0">
                <a:latin typeface="Arial" panose="020B0604020202020204" pitchFamily="34" charset="0"/>
                <a:cs typeface="Arial" panose="020B0604020202020204" pitchFamily="34" charset="0"/>
              </a:rPr>
              <a:t>having canceled the charge of OUR legal indebtedness, which stood against US and condemned US; he has taken it away, nailing it to the cross.</a:t>
            </a:r>
            <a:r>
              <a:rPr lang="en-US" sz="4400" dirty="0">
                <a:latin typeface="Arial" panose="020B0604020202020204" pitchFamily="34" charset="0"/>
                <a:cs typeface="Arial" panose="020B0604020202020204" pitchFamily="34" charset="0"/>
              </a:rPr>
              <a:t/>
            </a:r>
            <a:br>
              <a:rPr lang="en-US" sz="4400" dirty="0">
                <a:latin typeface="Arial" panose="020B0604020202020204" pitchFamily="34" charset="0"/>
                <a:cs typeface="Arial" panose="020B0604020202020204" pitchFamily="34" charset="0"/>
              </a:rPr>
            </a:br>
            <a:endParaRPr lang="en-US" sz="4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0972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2" y="452438"/>
            <a:ext cx="11241087" cy="6066349"/>
          </a:xfrm>
        </p:spPr>
        <p:txBody>
          <a:bodyPr/>
          <a:lstStyle/>
          <a:p>
            <a:r>
              <a:rPr lang="en-US" sz="4400" b="1" u="sng" dirty="0">
                <a:latin typeface="Arial" panose="020B0604020202020204" pitchFamily="34" charset="0"/>
                <a:cs typeface="Arial" panose="020B0604020202020204" pitchFamily="34" charset="0"/>
              </a:rPr>
              <a:t>1 Peter </a:t>
            </a:r>
            <a:r>
              <a:rPr lang="en-US" sz="4400" b="1" u="sng" dirty="0" smtClean="0">
                <a:latin typeface="Arial" panose="020B0604020202020204" pitchFamily="34" charset="0"/>
                <a:cs typeface="Arial" panose="020B0604020202020204" pitchFamily="34" charset="0"/>
              </a:rPr>
              <a:t>2:23-24</a:t>
            </a:r>
            <a:r>
              <a:rPr lang="en-US" sz="4400" b="1" dirty="0" smtClean="0">
                <a:latin typeface="Arial" panose="020B0604020202020204" pitchFamily="34" charset="0"/>
                <a:cs typeface="Arial" panose="020B0604020202020204" pitchFamily="34" charset="0"/>
              </a:rPr>
              <a:t/>
            </a:r>
            <a:br>
              <a:rPr lang="en-US" sz="4400" b="1" dirty="0" smtClean="0">
                <a:latin typeface="Arial" panose="020B0604020202020204" pitchFamily="34" charset="0"/>
                <a:cs typeface="Arial" panose="020B0604020202020204" pitchFamily="34" charset="0"/>
              </a:rPr>
            </a:br>
            <a:r>
              <a:rPr lang="en-US" sz="4400" dirty="0" smtClean="0">
                <a:latin typeface="Arial" panose="020B0604020202020204" pitchFamily="34" charset="0"/>
                <a:cs typeface="Arial" panose="020B0604020202020204" pitchFamily="34" charset="0"/>
              </a:rPr>
              <a:t>“</a:t>
            </a:r>
            <a:r>
              <a:rPr lang="en-US" sz="4400" i="1" dirty="0" smtClean="0">
                <a:latin typeface="Arial" panose="020B0604020202020204" pitchFamily="34" charset="0"/>
                <a:cs typeface="Arial" panose="020B0604020202020204" pitchFamily="34" charset="0"/>
              </a:rPr>
              <a:t>When </a:t>
            </a:r>
            <a:r>
              <a:rPr lang="en-US" sz="4400" i="1" dirty="0">
                <a:latin typeface="Arial" panose="020B0604020202020204" pitchFamily="34" charset="0"/>
                <a:cs typeface="Arial" panose="020B0604020202020204" pitchFamily="34" charset="0"/>
              </a:rPr>
              <a:t>they hurled their insults at him, he did not retaliate; when he suffered, he made no threats. Instead, he</a:t>
            </a:r>
            <a:r>
              <a:rPr lang="en-US" sz="4400" dirty="0">
                <a:latin typeface="Arial" panose="020B0604020202020204" pitchFamily="34" charset="0"/>
                <a:cs typeface="Arial" panose="020B0604020202020204" pitchFamily="34" charset="0"/>
              </a:rPr>
              <a:t> </a:t>
            </a:r>
            <a:r>
              <a:rPr lang="en-US" sz="4400" i="1" dirty="0">
                <a:latin typeface="Arial" panose="020B0604020202020204" pitchFamily="34" charset="0"/>
                <a:cs typeface="Arial" panose="020B0604020202020204" pitchFamily="34" charset="0"/>
              </a:rPr>
              <a:t>entrusted himself to him who judges justly.  He himself bore OUR sins in his body on the cross</a:t>
            </a:r>
            <a:r>
              <a:rPr lang="en-US" sz="4400" i="1" dirty="0" smtClean="0">
                <a:latin typeface="Arial" panose="020B0604020202020204" pitchFamily="34" charset="0"/>
                <a:cs typeface="Arial" panose="020B0604020202020204" pitchFamily="34" charset="0"/>
              </a:rPr>
              <a:t>….</a:t>
            </a:r>
            <a:r>
              <a:rPr lang="en-US" sz="4400" dirty="0">
                <a:latin typeface="Arial" panose="020B0604020202020204" pitchFamily="34" charset="0"/>
                <a:cs typeface="Arial" panose="020B0604020202020204" pitchFamily="34" charset="0"/>
              </a:rPr>
              <a:t/>
            </a:r>
            <a:br>
              <a:rPr lang="en-US" sz="4400" dirty="0">
                <a:latin typeface="Arial" panose="020B0604020202020204" pitchFamily="34" charset="0"/>
                <a:cs typeface="Arial" panose="020B0604020202020204" pitchFamily="34" charset="0"/>
              </a:rPr>
            </a:br>
            <a:endParaRPr lang="en-US" sz="4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14128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44971" y="0"/>
            <a:ext cx="5047029" cy="3361038"/>
          </a:xfrm>
          <a:prstGeom prst="rect">
            <a:avLst/>
          </a:prstGeom>
          <a:noFill/>
          <a:extLst>
            <a:ext uri="{909E8E84-426E-40DD-AFC4-6F175D3DCCD1}">
              <a14:hiddenFill xmlns:a14="http://schemas.microsoft.com/office/drawing/2010/main">
                <a:solidFill>
                  <a:srgbClr val="FFFFFF"/>
                </a:solidFill>
              </a14:hiddenFill>
            </a:ext>
          </a:extLst>
        </p:spPr>
      </p:pic>
      <p:sp>
        <p:nvSpPr>
          <p:cNvPr id="7" name="Subtitle 2"/>
          <p:cNvSpPr txBox="1">
            <a:spLocks/>
          </p:cNvSpPr>
          <p:nvPr/>
        </p:nvSpPr>
        <p:spPr bwMode="auto">
          <a:xfrm>
            <a:off x="609472" y="1521914"/>
            <a:ext cx="10865708" cy="5536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defTabSz="457200" rtl="0" eaLnBrk="1" fontAlgn="base" hangingPunct="1">
              <a:spcBef>
                <a:spcPts val="1000"/>
              </a:spcBef>
              <a:spcAft>
                <a:spcPct val="0"/>
              </a:spcAft>
              <a:buClr>
                <a:srgbClr val="8AD0D6"/>
              </a:buClr>
              <a:buSzPct val="80000"/>
              <a:buFont typeface="Wingdings 3" panose="05040102010807070707" pitchFamily="18" charset="2"/>
              <a:buNone/>
              <a:defRPr sz="2000" kern="1200" cap="all">
                <a:solidFill>
                  <a:schemeClr val="bg2">
                    <a:lumMod val="40000"/>
                    <a:lumOff val="60000"/>
                  </a:schemeClr>
                </a:solidFill>
                <a:latin typeface="+mj-lt"/>
                <a:ea typeface="+mj-ea"/>
                <a:cs typeface="+mj-cs"/>
              </a:defRPr>
            </a:lvl1pPr>
            <a:lvl2pPr marL="457200" indent="0" algn="ctr" defTabSz="457200" rtl="0" eaLnBrk="1" fontAlgn="base" hangingPunct="1">
              <a:spcBef>
                <a:spcPts val="1000"/>
              </a:spcBef>
              <a:spcAft>
                <a:spcPct val="0"/>
              </a:spcAft>
              <a:buClr>
                <a:srgbClr val="8AD0D6"/>
              </a:buClr>
              <a:buSzPct val="80000"/>
              <a:buFont typeface="Wingdings 3" panose="05040102010807070707" pitchFamily="18" charset="2"/>
              <a:buNone/>
              <a:defRPr kern="1200">
                <a:solidFill>
                  <a:schemeClr val="tx1">
                    <a:tint val="75000"/>
                  </a:schemeClr>
                </a:solidFill>
                <a:latin typeface="+mj-lt"/>
                <a:ea typeface="+mj-ea"/>
                <a:cs typeface="+mj-cs"/>
              </a:defRPr>
            </a:lvl2pPr>
            <a:lvl3pPr marL="914400" indent="0" algn="ctr" defTabSz="457200" rtl="0" eaLnBrk="1" fontAlgn="base" hangingPunct="1">
              <a:spcBef>
                <a:spcPts val="1000"/>
              </a:spcBef>
              <a:spcAft>
                <a:spcPct val="0"/>
              </a:spcAft>
              <a:buClr>
                <a:srgbClr val="8AD0D6"/>
              </a:buClr>
              <a:buSzPct val="80000"/>
              <a:buFont typeface="Wingdings 3" panose="05040102010807070707" pitchFamily="18" charset="2"/>
              <a:buNone/>
              <a:defRPr sz="1600" kern="1200">
                <a:solidFill>
                  <a:schemeClr val="tx1">
                    <a:tint val="75000"/>
                  </a:schemeClr>
                </a:solidFill>
                <a:latin typeface="+mj-lt"/>
                <a:ea typeface="+mj-ea"/>
                <a:cs typeface="+mj-cs"/>
              </a:defRPr>
            </a:lvl3pPr>
            <a:lvl4pPr marL="1371600" indent="0" algn="ctr" defTabSz="457200" rtl="0" eaLnBrk="1" fontAlgn="base" hangingPunct="1">
              <a:spcBef>
                <a:spcPts val="1000"/>
              </a:spcBef>
              <a:spcAft>
                <a:spcPct val="0"/>
              </a:spcAft>
              <a:buClr>
                <a:srgbClr val="8AD0D6"/>
              </a:buClr>
              <a:buSzPct val="80000"/>
              <a:buFont typeface="Wingdings 3" panose="05040102010807070707" pitchFamily="18" charset="2"/>
              <a:buNone/>
              <a:defRPr sz="1400" kern="1200">
                <a:solidFill>
                  <a:schemeClr val="tx1">
                    <a:tint val="75000"/>
                  </a:schemeClr>
                </a:solidFill>
                <a:latin typeface="+mj-lt"/>
                <a:ea typeface="+mj-ea"/>
                <a:cs typeface="+mj-cs"/>
              </a:defRPr>
            </a:lvl4pPr>
            <a:lvl5pPr marL="1828800" indent="0" algn="ctr" defTabSz="457200" rtl="0" eaLnBrk="1" fontAlgn="base" hangingPunct="1">
              <a:spcBef>
                <a:spcPts val="1000"/>
              </a:spcBef>
              <a:spcAft>
                <a:spcPct val="0"/>
              </a:spcAft>
              <a:buClr>
                <a:srgbClr val="8AD0D6"/>
              </a:buClr>
              <a:buSzPct val="80000"/>
              <a:buFont typeface="Wingdings 3" panose="05040102010807070707" pitchFamily="18" charset="2"/>
              <a:buNone/>
              <a:defRPr sz="140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9pPr>
          </a:lstStyle>
          <a:p>
            <a:r>
              <a:rPr lang="en-US" sz="4000" b="1" u="sng" dirty="0"/>
              <a:t>Acts </a:t>
            </a:r>
            <a:r>
              <a:rPr lang="en-US" sz="4000" b="1" u="sng" dirty="0" smtClean="0"/>
              <a:t>2:23</a:t>
            </a:r>
            <a:endParaRPr lang="en-US" sz="4000" b="1" u="sng" dirty="0"/>
          </a:p>
          <a:p>
            <a:endParaRPr lang="en-US" sz="4000" dirty="0" smtClean="0"/>
          </a:p>
          <a:p>
            <a:r>
              <a:rPr lang="en-US" sz="4000" i="1" dirty="0" smtClean="0"/>
              <a:t>“</a:t>
            </a:r>
            <a:r>
              <a:rPr lang="en-US" sz="4000" i="1" dirty="0"/>
              <a:t>This Jesus [was] </a:t>
            </a:r>
            <a:endParaRPr lang="en-US" sz="4000" i="1" dirty="0" smtClean="0"/>
          </a:p>
          <a:p>
            <a:r>
              <a:rPr lang="en-US" sz="4000" i="1" dirty="0" smtClean="0"/>
              <a:t>delivered </a:t>
            </a:r>
            <a:r>
              <a:rPr lang="en-US" sz="4000" i="1" dirty="0"/>
              <a:t>up according to the definite plan and foreknowledge of God.”  </a:t>
            </a:r>
            <a:endParaRPr lang="en-US" sz="4000" dirty="0"/>
          </a:p>
          <a:p>
            <a:endParaRPr lang="en-US" sz="4000" dirty="0"/>
          </a:p>
        </p:txBody>
      </p:sp>
    </p:spTree>
    <p:extLst>
      <p:ext uri="{BB962C8B-B14F-4D97-AF65-F5344CB8AC3E}">
        <p14:creationId xmlns:p14="http://schemas.microsoft.com/office/powerpoint/2010/main" val="640993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8125" y="363948"/>
            <a:ext cx="11241087" cy="6066349"/>
          </a:xfrm>
        </p:spPr>
        <p:txBody>
          <a:bodyPr/>
          <a:lstStyle/>
          <a:p>
            <a:r>
              <a:rPr lang="en-US" sz="4400" b="1" u="sng" dirty="0">
                <a:latin typeface="Arial" panose="020B0604020202020204" pitchFamily="34" charset="0"/>
                <a:cs typeface="Arial" panose="020B0604020202020204" pitchFamily="34" charset="0"/>
              </a:rPr>
              <a:t>1 Peter </a:t>
            </a:r>
            <a:r>
              <a:rPr lang="en-US" sz="4400" b="1" u="sng" dirty="0" smtClean="0">
                <a:latin typeface="Arial" panose="020B0604020202020204" pitchFamily="34" charset="0"/>
                <a:cs typeface="Arial" panose="020B0604020202020204" pitchFamily="34" charset="0"/>
              </a:rPr>
              <a:t>3:18</a:t>
            </a:r>
            <a:r>
              <a:rPr lang="en-US" sz="4400" dirty="0">
                <a:latin typeface="Arial" panose="020B0604020202020204" pitchFamily="34" charset="0"/>
                <a:cs typeface="Arial" panose="020B0604020202020204" pitchFamily="34" charset="0"/>
              </a:rPr>
              <a:t/>
            </a:r>
            <a:br>
              <a:rPr lang="en-US" sz="4400" dirty="0">
                <a:latin typeface="Arial" panose="020B0604020202020204" pitchFamily="34" charset="0"/>
                <a:cs typeface="Arial" panose="020B0604020202020204" pitchFamily="34" charset="0"/>
              </a:rPr>
            </a:br>
            <a:r>
              <a:rPr lang="en-US" sz="4400" i="1" dirty="0" smtClean="0">
                <a:latin typeface="Arial" panose="020B0604020202020204" pitchFamily="34" charset="0"/>
                <a:cs typeface="Arial" panose="020B0604020202020204" pitchFamily="34" charset="0"/>
              </a:rPr>
              <a:t>For </a:t>
            </a:r>
            <a:r>
              <a:rPr lang="en-US" sz="4400" i="1" dirty="0">
                <a:latin typeface="Arial" panose="020B0604020202020204" pitchFamily="34" charset="0"/>
                <a:cs typeface="Arial" panose="020B0604020202020204" pitchFamily="34" charset="0"/>
              </a:rPr>
              <a:t>Christ also suffered once for sins, the righteous for the unrighteous, to bring YOU to God</a:t>
            </a:r>
            <a:r>
              <a:rPr lang="en-US" sz="4400" i="1" dirty="0" smtClean="0">
                <a:latin typeface="Arial" panose="020B0604020202020204" pitchFamily="34" charset="0"/>
                <a:cs typeface="Arial" panose="020B0604020202020204" pitchFamily="34" charset="0"/>
              </a:rPr>
              <a:t>.</a:t>
            </a:r>
            <a:br>
              <a:rPr lang="en-US" sz="4400" i="1" dirty="0" smtClean="0">
                <a:latin typeface="Arial" panose="020B0604020202020204" pitchFamily="34" charset="0"/>
                <a:cs typeface="Arial" panose="020B0604020202020204" pitchFamily="34" charset="0"/>
              </a:rPr>
            </a:br>
            <a:r>
              <a:rPr lang="en-US" sz="4400" dirty="0">
                <a:latin typeface="Arial" panose="020B0604020202020204" pitchFamily="34" charset="0"/>
                <a:cs typeface="Arial" panose="020B0604020202020204" pitchFamily="34" charset="0"/>
              </a:rPr>
              <a:t/>
            </a:r>
            <a:br>
              <a:rPr lang="en-US" sz="4400" dirty="0">
                <a:latin typeface="Arial" panose="020B0604020202020204" pitchFamily="34" charset="0"/>
                <a:cs typeface="Arial" panose="020B0604020202020204" pitchFamily="34" charset="0"/>
              </a:rPr>
            </a:br>
            <a:r>
              <a:rPr lang="en-US" sz="4400" b="1" u="sng" dirty="0">
                <a:latin typeface="Arial" panose="020B0604020202020204" pitchFamily="34" charset="0"/>
                <a:cs typeface="Arial" panose="020B0604020202020204" pitchFamily="34" charset="0"/>
              </a:rPr>
              <a:t>1 John </a:t>
            </a:r>
            <a:r>
              <a:rPr lang="en-US" sz="4400" b="1" u="sng" dirty="0" smtClean="0">
                <a:latin typeface="Arial" panose="020B0604020202020204" pitchFamily="34" charset="0"/>
                <a:cs typeface="Arial" panose="020B0604020202020204" pitchFamily="34" charset="0"/>
              </a:rPr>
              <a:t>2:2</a:t>
            </a:r>
            <a:r>
              <a:rPr lang="en-US" sz="4400" b="1" dirty="0" smtClean="0">
                <a:latin typeface="Arial" panose="020B0604020202020204" pitchFamily="34" charset="0"/>
                <a:cs typeface="Arial" panose="020B0604020202020204" pitchFamily="34" charset="0"/>
              </a:rPr>
              <a:t/>
            </a:r>
            <a:br>
              <a:rPr lang="en-US" sz="4400" b="1" dirty="0" smtClean="0">
                <a:latin typeface="Arial" panose="020B0604020202020204" pitchFamily="34" charset="0"/>
                <a:cs typeface="Arial" panose="020B0604020202020204" pitchFamily="34" charset="0"/>
              </a:rPr>
            </a:br>
            <a:r>
              <a:rPr lang="en-US" sz="4400" i="1" dirty="0" smtClean="0">
                <a:latin typeface="Arial" panose="020B0604020202020204" pitchFamily="34" charset="0"/>
                <a:cs typeface="Arial" panose="020B0604020202020204" pitchFamily="34" charset="0"/>
              </a:rPr>
              <a:t>He </a:t>
            </a:r>
            <a:r>
              <a:rPr lang="en-US" sz="4400" i="1" dirty="0">
                <a:latin typeface="Arial" panose="020B0604020202020204" pitchFamily="34" charset="0"/>
                <a:cs typeface="Arial" panose="020B0604020202020204" pitchFamily="34" charset="0"/>
              </a:rPr>
              <a:t>is the atoning sacrifice for OUR sins, and not only for ours but also for the sins of the whole world</a:t>
            </a:r>
            <a:r>
              <a:rPr lang="en-US" sz="4400" i="1" dirty="0" smtClean="0">
                <a:latin typeface="Arial" panose="020B0604020202020204" pitchFamily="34" charset="0"/>
                <a:cs typeface="Arial" panose="020B0604020202020204" pitchFamily="34" charset="0"/>
              </a:rPr>
              <a:t>.</a:t>
            </a:r>
            <a:r>
              <a:rPr lang="en-US" sz="4400" dirty="0">
                <a:latin typeface="Arial" panose="020B0604020202020204" pitchFamily="34" charset="0"/>
                <a:cs typeface="Arial" panose="020B0604020202020204" pitchFamily="34" charset="0"/>
              </a:rPr>
              <a:t/>
            </a:r>
            <a:br>
              <a:rPr lang="en-US" sz="4400" dirty="0">
                <a:latin typeface="Arial" panose="020B0604020202020204" pitchFamily="34" charset="0"/>
                <a:cs typeface="Arial" panose="020B0604020202020204" pitchFamily="34" charset="0"/>
              </a:rPr>
            </a:br>
            <a:endParaRPr lang="en-US" sz="4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41936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8125" y="363948"/>
            <a:ext cx="11241087" cy="6066349"/>
          </a:xfrm>
        </p:spPr>
        <p:txBody>
          <a:bodyPr/>
          <a:lstStyle/>
          <a:p>
            <a:r>
              <a:rPr lang="en-US" sz="4400" b="1" u="sng" dirty="0" smtClean="0">
                <a:latin typeface="Arial" panose="020B0604020202020204" pitchFamily="34" charset="0"/>
                <a:cs typeface="Arial" panose="020B0604020202020204" pitchFamily="34" charset="0"/>
              </a:rPr>
              <a:t>1 John 4:10</a:t>
            </a:r>
            <a:r>
              <a:rPr lang="en-US" sz="4400" dirty="0">
                <a:latin typeface="Arial" panose="020B0604020202020204" pitchFamily="34" charset="0"/>
                <a:cs typeface="Arial" panose="020B0604020202020204" pitchFamily="34" charset="0"/>
              </a:rPr>
              <a:t/>
            </a:r>
            <a:br>
              <a:rPr lang="en-US" sz="4400" dirty="0">
                <a:latin typeface="Arial" panose="020B0604020202020204" pitchFamily="34" charset="0"/>
                <a:cs typeface="Arial" panose="020B0604020202020204" pitchFamily="34" charset="0"/>
              </a:rPr>
            </a:br>
            <a:r>
              <a:rPr lang="en-US" sz="4400" i="1" dirty="0" smtClean="0">
                <a:latin typeface="Arial" panose="020B0604020202020204" pitchFamily="34" charset="0"/>
                <a:cs typeface="Arial" panose="020B0604020202020204" pitchFamily="34" charset="0"/>
              </a:rPr>
              <a:t>This </a:t>
            </a:r>
            <a:r>
              <a:rPr lang="en-US" sz="4400" i="1" dirty="0">
                <a:latin typeface="Arial" panose="020B0604020202020204" pitchFamily="34" charset="0"/>
                <a:cs typeface="Arial" panose="020B0604020202020204" pitchFamily="34" charset="0"/>
              </a:rPr>
              <a:t>is love: not that we loved God, but that he loved us and sent his Son as an atoning sacrifice for OUR sins.</a:t>
            </a:r>
            <a:r>
              <a:rPr lang="en-US" sz="4400" dirty="0">
                <a:latin typeface="Arial" panose="020B0604020202020204" pitchFamily="34" charset="0"/>
                <a:cs typeface="Arial" panose="020B0604020202020204" pitchFamily="34" charset="0"/>
              </a:rPr>
              <a:t/>
            </a:r>
            <a:br>
              <a:rPr lang="en-US" sz="4400" dirty="0">
                <a:latin typeface="Arial" panose="020B0604020202020204" pitchFamily="34" charset="0"/>
                <a:cs typeface="Arial" panose="020B0604020202020204" pitchFamily="34" charset="0"/>
              </a:rPr>
            </a:br>
            <a:r>
              <a:rPr lang="en-US" sz="4400" dirty="0" smtClean="0">
                <a:latin typeface="Arial" panose="020B0604020202020204" pitchFamily="34" charset="0"/>
                <a:cs typeface="Arial" panose="020B0604020202020204" pitchFamily="34" charset="0"/>
              </a:rPr>
              <a:t/>
            </a:r>
            <a:br>
              <a:rPr lang="en-US" sz="4400" dirty="0" smtClean="0">
                <a:latin typeface="Arial" panose="020B0604020202020204" pitchFamily="34" charset="0"/>
                <a:cs typeface="Arial" panose="020B0604020202020204" pitchFamily="34" charset="0"/>
              </a:rPr>
            </a:br>
            <a:r>
              <a:rPr lang="en-US" sz="4400" b="1" u="sng" dirty="0" smtClean="0">
                <a:latin typeface="Arial" panose="020B0604020202020204" pitchFamily="34" charset="0"/>
                <a:cs typeface="Arial" panose="020B0604020202020204" pitchFamily="34" charset="0"/>
              </a:rPr>
              <a:t>Revelation 1:5</a:t>
            </a:r>
            <a:r>
              <a:rPr lang="en-US" sz="4400" u="sng" dirty="0">
                <a:latin typeface="Arial" panose="020B0604020202020204" pitchFamily="34" charset="0"/>
                <a:cs typeface="Arial" panose="020B0604020202020204" pitchFamily="34" charset="0"/>
              </a:rPr>
              <a:t/>
            </a:r>
            <a:br>
              <a:rPr lang="en-US" sz="4400" u="sng" dirty="0">
                <a:latin typeface="Arial" panose="020B0604020202020204" pitchFamily="34" charset="0"/>
                <a:cs typeface="Arial" panose="020B0604020202020204" pitchFamily="34" charset="0"/>
              </a:rPr>
            </a:br>
            <a:r>
              <a:rPr lang="en-US" sz="4400" i="1" dirty="0" smtClean="0">
                <a:latin typeface="Arial" panose="020B0604020202020204" pitchFamily="34" charset="0"/>
                <a:cs typeface="Arial" panose="020B0604020202020204" pitchFamily="34" charset="0"/>
              </a:rPr>
              <a:t>To </a:t>
            </a:r>
            <a:r>
              <a:rPr lang="en-US" sz="4400" i="1" dirty="0">
                <a:latin typeface="Arial" panose="020B0604020202020204" pitchFamily="34" charset="0"/>
                <a:cs typeface="Arial" panose="020B0604020202020204" pitchFamily="34" charset="0"/>
              </a:rPr>
              <a:t>him who loves US and has freed US from our sins </a:t>
            </a:r>
            <a:r>
              <a:rPr lang="en-US" sz="4400" i="1" u="sng" dirty="0">
                <a:latin typeface="Arial" panose="020B0604020202020204" pitchFamily="34" charset="0"/>
                <a:cs typeface="Arial" panose="020B0604020202020204" pitchFamily="34" charset="0"/>
              </a:rPr>
              <a:t>by his blood</a:t>
            </a:r>
            <a:r>
              <a:rPr lang="en-US" sz="4400" i="1" dirty="0">
                <a:latin typeface="Arial" panose="020B0604020202020204" pitchFamily="34" charset="0"/>
                <a:cs typeface="Arial" panose="020B0604020202020204" pitchFamily="34" charset="0"/>
              </a:rPr>
              <a:t>…to him be glory and power for ever and ever! Amen.</a:t>
            </a:r>
            <a:r>
              <a:rPr lang="en-US" sz="4400" dirty="0">
                <a:latin typeface="Arial" panose="020B0604020202020204" pitchFamily="34" charset="0"/>
                <a:cs typeface="Arial" panose="020B0604020202020204" pitchFamily="34" charset="0"/>
              </a:rPr>
              <a:t/>
            </a:r>
            <a:br>
              <a:rPr lang="en-US" sz="4400" dirty="0">
                <a:latin typeface="Arial" panose="020B0604020202020204" pitchFamily="34" charset="0"/>
                <a:cs typeface="Arial" panose="020B0604020202020204" pitchFamily="34" charset="0"/>
              </a:rPr>
            </a:br>
            <a:r>
              <a:rPr lang="en-US" sz="4400" dirty="0">
                <a:latin typeface="Arial" panose="020B0604020202020204" pitchFamily="34" charset="0"/>
                <a:cs typeface="Arial" panose="020B0604020202020204" pitchFamily="34" charset="0"/>
              </a:rPr>
              <a:t/>
            </a:r>
            <a:br>
              <a:rPr lang="en-US" sz="4400" dirty="0">
                <a:latin typeface="Arial" panose="020B0604020202020204" pitchFamily="34" charset="0"/>
                <a:cs typeface="Arial" panose="020B0604020202020204" pitchFamily="34" charset="0"/>
              </a:rPr>
            </a:br>
            <a:endParaRPr lang="en-US" sz="4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23830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393825" y="481934"/>
            <a:ext cx="9404350" cy="1400175"/>
          </a:xfrm>
        </p:spPr>
        <p:txBody>
          <a:bodyPr/>
          <a:lstStyle/>
          <a:p>
            <a:pPr algn="ctr"/>
            <a:r>
              <a:rPr lang="en-US" sz="6600" b="1" dirty="0" smtClean="0"/>
              <a:t>THE LORD’S SUPPER</a:t>
            </a:r>
            <a:endParaRPr lang="en-US" sz="6600" b="1" dirty="0"/>
          </a:p>
        </p:txBody>
      </p:sp>
      <p:pic>
        <p:nvPicPr>
          <p:cNvPr id="27650" name="Picture 2" descr="Image result for The Lord's Supp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196434"/>
            <a:ext cx="12192000" cy="46910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1172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765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44971" y="0"/>
            <a:ext cx="5047029" cy="3361038"/>
          </a:xfrm>
          <a:prstGeom prst="rect">
            <a:avLst/>
          </a:prstGeom>
          <a:noFill/>
          <a:extLst>
            <a:ext uri="{909E8E84-426E-40DD-AFC4-6F175D3DCCD1}">
              <a14:hiddenFill xmlns:a14="http://schemas.microsoft.com/office/drawing/2010/main">
                <a:solidFill>
                  <a:srgbClr val="FFFFFF"/>
                </a:solidFill>
              </a14:hiddenFill>
            </a:ext>
          </a:extLst>
        </p:spPr>
      </p:pic>
      <p:sp>
        <p:nvSpPr>
          <p:cNvPr id="7" name="Subtitle 2"/>
          <p:cNvSpPr txBox="1">
            <a:spLocks/>
          </p:cNvSpPr>
          <p:nvPr/>
        </p:nvSpPr>
        <p:spPr bwMode="auto">
          <a:xfrm>
            <a:off x="476122" y="436064"/>
            <a:ext cx="10865708" cy="5536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defTabSz="457200" rtl="0" eaLnBrk="1" fontAlgn="base" hangingPunct="1">
              <a:spcBef>
                <a:spcPts val="1000"/>
              </a:spcBef>
              <a:spcAft>
                <a:spcPct val="0"/>
              </a:spcAft>
              <a:buClr>
                <a:srgbClr val="8AD0D6"/>
              </a:buClr>
              <a:buSzPct val="80000"/>
              <a:buFont typeface="Wingdings 3" panose="05040102010807070707" pitchFamily="18" charset="2"/>
              <a:buNone/>
              <a:defRPr sz="2000" kern="1200" cap="all">
                <a:solidFill>
                  <a:schemeClr val="bg2">
                    <a:lumMod val="40000"/>
                    <a:lumOff val="60000"/>
                  </a:schemeClr>
                </a:solidFill>
                <a:latin typeface="+mj-lt"/>
                <a:ea typeface="+mj-ea"/>
                <a:cs typeface="+mj-cs"/>
              </a:defRPr>
            </a:lvl1pPr>
            <a:lvl2pPr marL="457200" indent="0" algn="ctr" defTabSz="457200" rtl="0" eaLnBrk="1" fontAlgn="base" hangingPunct="1">
              <a:spcBef>
                <a:spcPts val="1000"/>
              </a:spcBef>
              <a:spcAft>
                <a:spcPct val="0"/>
              </a:spcAft>
              <a:buClr>
                <a:srgbClr val="8AD0D6"/>
              </a:buClr>
              <a:buSzPct val="80000"/>
              <a:buFont typeface="Wingdings 3" panose="05040102010807070707" pitchFamily="18" charset="2"/>
              <a:buNone/>
              <a:defRPr kern="1200">
                <a:solidFill>
                  <a:schemeClr val="tx1">
                    <a:tint val="75000"/>
                  </a:schemeClr>
                </a:solidFill>
                <a:latin typeface="+mj-lt"/>
                <a:ea typeface="+mj-ea"/>
                <a:cs typeface="+mj-cs"/>
              </a:defRPr>
            </a:lvl2pPr>
            <a:lvl3pPr marL="914400" indent="0" algn="ctr" defTabSz="457200" rtl="0" eaLnBrk="1" fontAlgn="base" hangingPunct="1">
              <a:spcBef>
                <a:spcPts val="1000"/>
              </a:spcBef>
              <a:spcAft>
                <a:spcPct val="0"/>
              </a:spcAft>
              <a:buClr>
                <a:srgbClr val="8AD0D6"/>
              </a:buClr>
              <a:buSzPct val="80000"/>
              <a:buFont typeface="Wingdings 3" panose="05040102010807070707" pitchFamily="18" charset="2"/>
              <a:buNone/>
              <a:defRPr sz="1600" kern="1200">
                <a:solidFill>
                  <a:schemeClr val="tx1">
                    <a:tint val="75000"/>
                  </a:schemeClr>
                </a:solidFill>
                <a:latin typeface="+mj-lt"/>
                <a:ea typeface="+mj-ea"/>
                <a:cs typeface="+mj-cs"/>
              </a:defRPr>
            </a:lvl3pPr>
            <a:lvl4pPr marL="1371600" indent="0" algn="ctr" defTabSz="457200" rtl="0" eaLnBrk="1" fontAlgn="base" hangingPunct="1">
              <a:spcBef>
                <a:spcPts val="1000"/>
              </a:spcBef>
              <a:spcAft>
                <a:spcPct val="0"/>
              </a:spcAft>
              <a:buClr>
                <a:srgbClr val="8AD0D6"/>
              </a:buClr>
              <a:buSzPct val="80000"/>
              <a:buFont typeface="Wingdings 3" panose="05040102010807070707" pitchFamily="18" charset="2"/>
              <a:buNone/>
              <a:defRPr sz="1400" kern="1200">
                <a:solidFill>
                  <a:schemeClr val="tx1">
                    <a:tint val="75000"/>
                  </a:schemeClr>
                </a:solidFill>
                <a:latin typeface="+mj-lt"/>
                <a:ea typeface="+mj-ea"/>
                <a:cs typeface="+mj-cs"/>
              </a:defRPr>
            </a:lvl4pPr>
            <a:lvl5pPr marL="1828800" indent="0" algn="ctr" defTabSz="457200" rtl="0" eaLnBrk="1" fontAlgn="base" hangingPunct="1">
              <a:spcBef>
                <a:spcPts val="1000"/>
              </a:spcBef>
              <a:spcAft>
                <a:spcPct val="0"/>
              </a:spcAft>
              <a:buClr>
                <a:srgbClr val="8AD0D6"/>
              </a:buClr>
              <a:buSzPct val="80000"/>
              <a:buFont typeface="Wingdings 3" panose="05040102010807070707" pitchFamily="18" charset="2"/>
              <a:buNone/>
              <a:defRPr sz="140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9pPr>
          </a:lstStyle>
          <a:p>
            <a:r>
              <a:rPr lang="en-US" sz="4000" b="1" u="sng" dirty="0"/>
              <a:t>Isaiah 53</a:t>
            </a:r>
            <a:r>
              <a:rPr lang="en-US" sz="4000" u="sng" dirty="0"/>
              <a:t>:</a:t>
            </a:r>
            <a:r>
              <a:rPr lang="en-US" sz="4000" b="1" u="sng" dirty="0"/>
              <a:t>4 &amp; 10</a:t>
            </a:r>
            <a:r>
              <a:rPr lang="en-US" sz="4000" dirty="0"/>
              <a:t> </a:t>
            </a:r>
            <a:r>
              <a:rPr lang="en-US" sz="4000" dirty="0" smtClean="0"/>
              <a:t> </a:t>
            </a:r>
          </a:p>
          <a:p>
            <a:r>
              <a:rPr lang="en-US" sz="4000" dirty="0" smtClean="0"/>
              <a:t>“…</a:t>
            </a:r>
            <a:r>
              <a:rPr lang="en-US" sz="4000" i="1" dirty="0"/>
              <a:t>we considered him </a:t>
            </a:r>
            <a:endParaRPr lang="en-US" sz="4000" dirty="0" smtClean="0"/>
          </a:p>
          <a:p>
            <a:r>
              <a:rPr lang="en-US" sz="4000" i="1" dirty="0" smtClean="0"/>
              <a:t>punished </a:t>
            </a:r>
            <a:r>
              <a:rPr lang="en-US" sz="4000" i="1" dirty="0"/>
              <a:t>by God, </a:t>
            </a:r>
            <a:endParaRPr lang="en-US" sz="4000" i="1" dirty="0" smtClean="0"/>
          </a:p>
          <a:p>
            <a:r>
              <a:rPr lang="en-US" sz="4000" i="1" dirty="0" smtClean="0"/>
              <a:t>stricken </a:t>
            </a:r>
            <a:r>
              <a:rPr lang="en-US" sz="4000" i="1" dirty="0"/>
              <a:t>by him, and afflicted.” </a:t>
            </a:r>
            <a:endParaRPr lang="en-US" sz="4000" dirty="0"/>
          </a:p>
          <a:p>
            <a:endParaRPr lang="en-US" sz="4000" i="1" dirty="0" smtClean="0"/>
          </a:p>
          <a:p>
            <a:r>
              <a:rPr lang="en-US" sz="4000" i="1" dirty="0" smtClean="0"/>
              <a:t>“</a:t>
            </a:r>
            <a:r>
              <a:rPr lang="en-US" sz="4000" i="1" dirty="0"/>
              <a:t>Yet it was the Lord’s will to crush him and cause him to </a:t>
            </a:r>
            <a:r>
              <a:rPr lang="en-US" sz="4000" i="1" dirty="0" smtClean="0"/>
              <a:t>suffer…the</a:t>
            </a:r>
            <a:r>
              <a:rPr lang="en-US" sz="4000" i="1" dirty="0"/>
              <a:t> Lord </a:t>
            </a:r>
            <a:endParaRPr lang="en-US" sz="4000" i="1" dirty="0" smtClean="0"/>
          </a:p>
          <a:p>
            <a:r>
              <a:rPr lang="en-US" sz="4000" i="1" dirty="0" smtClean="0"/>
              <a:t>made</a:t>
            </a:r>
            <a:r>
              <a:rPr lang="en-US" sz="4000" i="1" dirty="0"/>
              <a:t> his life an offering for sin….”</a:t>
            </a:r>
            <a:endParaRPr lang="en-US" sz="4000" dirty="0"/>
          </a:p>
          <a:p>
            <a:endParaRPr lang="en-US" sz="4000" dirty="0"/>
          </a:p>
        </p:txBody>
      </p:sp>
    </p:spTree>
    <p:extLst>
      <p:ext uri="{BB962C8B-B14F-4D97-AF65-F5344CB8AC3E}">
        <p14:creationId xmlns:p14="http://schemas.microsoft.com/office/powerpoint/2010/main" val="17051022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2"/>
          <p:cNvSpPr txBox="1">
            <a:spLocks/>
          </p:cNvSpPr>
          <p:nvPr/>
        </p:nvSpPr>
        <p:spPr bwMode="auto">
          <a:xfrm>
            <a:off x="476122" y="436064"/>
            <a:ext cx="10865708" cy="5817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defTabSz="457200" rtl="0" eaLnBrk="1" fontAlgn="base" hangingPunct="1">
              <a:spcBef>
                <a:spcPts val="1000"/>
              </a:spcBef>
              <a:spcAft>
                <a:spcPct val="0"/>
              </a:spcAft>
              <a:buClr>
                <a:srgbClr val="8AD0D6"/>
              </a:buClr>
              <a:buSzPct val="80000"/>
              <a:buFont typeface="Wingdings 3" panose="05040102010807070707" pitchFamily="18" charset="2"/>
              <a:buNone/>
              <a:defRPr sz="2000" kern="1200" cap="all">
                <a:solidFill>
                  <a:schemeClr val="bg2">
                    <a:lumMod val="40000"/>
                    <a:lumOff val="60000"/>
                  </a:schemeClr>
                </a:solidFill>
                <a:latin typeface="+mj-lt"/>
                <a:ea typeface="+mj-ea"/>
                <a:cs typeface="+mj-cs"/>
              </a:defRPr>
            </a:lvl1pPr>
            <a:lvl2pPr marL="457200" indent="0" algn="ctr" defTabSz="457200" rtl="0" eaLnBrk="1" fontAlgn="base" hangingPunct="1">
              <a:spcBef>
                <a:spcPts val="1000"/>
              </a:spcBef>
              <a:spcAft>
                <a:spcPct val="0"/>
              </a:spcAft>
              <a:buClr>
                <a:srgbClr val="8AD0D6"/>
              </a:buClr>
              <a:buSzPct val="80000"/>
              <a:buFont typeface="Wingdings 3" panose="05040102010807070707" pitchFamily="18" charset="2"/>
              <a:buNone/>
              <a:defRPr kern="1200">
                <a:solidFill>
                  <a:schemeClr val="tx1">
                    <a:tint val="75000"/>
                  </a:schemeClr>
                </a:solidFill>
                <a:latin typeface="+mj-lt"/>
                <a:ea typeface="+mj-ea"/>
                <a:cs typeface="+mj-cs"/>
              </a:defRPr>
            </a:lvl2pPr>
            <a:lvl3pPr marL="914400" indent="0" algn="ctr" defTabSz="457200" rtl="0" eaLnBrk="1" fontAlgn="base" hangingPunct="1">
              <a:spcBef>
                <a:spcPts val="1000"/>
              </a:spcBef>
              <a:spcAft>
                <a:spcPct val="0"/>
              </a:spcAft>
              <a:buClr>
                <a:srgbClr val="8AD0D6"/>
              </a:buClr>
              <a:buSzPct val="80000"/>
              <a:buFont typeface="Wingdings 3" panose="05040102010807070707" pitchFamily="18" charset="2"/>
              <a:buNone/>
              <a:defRPr sz="1600" kern="1200">
                <a:solidFill>
                  <a:schemeClr val="tx1">
                    <a:tint val="75000"/>
                  </a:schemeClr>
                </a:solidFill>
                <a:latin typeface="+mj-lt"/>
                <a:ea typeface="+mj-ea"/>
                <a:cs typeface="+mj-cs"/>
              </a:defRPr>
            </a:lvl3pPr>
            <a:lvl4pPr marL="1371600" indent="0" algn="ctr" defTabSz="457200" rtl="0" eaLnBrk="1" fontAlgn="base" hangingPunct="1">
              <a:spcBef>
                <a:spcPts val="1000"/>
              </a:spcBef>
              <a:spcAft>
                <a:spcPct val="0"/>
              </a:spcAft>
              <a:buClr>
                <a:srgbClr val="8AD0D6"/>
              </a:buClr>
              <a:buSzPct val="80000"/>
              <a:buFont typeface="Wingdings 3" panose="05040102010807070707" pitchFamily="18" charset="2"/>
              <a:buNone/>
              <a:defRPr sz="1400" kern="1200">
                <a:solidFill>
                  <a:schemeClr val="tx1">
                    <a:tint val="75000"/>
                  </a:schemeClr>
                </a:solidFill>
                <a:latin typeface="+mj-lt"/>
                <a:ea typeface="+mj-ea"/>
                <a:cs typeface="+mj-cs"/>
              </a:defRPr>
            </a:lvl4pPr>
            <a:lvl5pPr marL="1828800" indent="0" algn="ctr" defTabSz="457200" rtl="0" eaLnBrk="1" fontAlgn="base" hangingPunct="1">
              <a:spcBef>
                <a:spcPts val="1000"/>
              </a:spcBef>
              <a:spcAft>
                <a:spcPct val="0"/>
              </a:spcAft>
              <a:buClr>
                <a:srgbClr val="8AD0D6"/>
              </a:buClr>
              <a:buSzPct val="80000"/>
              <a:buFont typeface="Wingdings 3" panose="05040102010807070707" pitchFamily="18" charset="2"/>
              <a:buNone/>
              <a:defRPr sz="140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9pPr>
          </a:lstStyle>
          <a:p>
            <a:r>
              <a:rPr lang="en-US" sz="4000" b="1" u="sng" dirty="0" smtClean="0">
                <a:latin typeface="Arial" panose="020B0604020202020204" pitchFamily="34" charset="0"/>
                <a:cs typeface="Arial" panose="020B0604020202020204" pitchFamily="34" charset="0"/>
              </a:rPr>
              <a:t>Acts 4:27, 28</a:t>
            </a:r>
          </a:p>
          <a:p>
            <a:r>
              <a:rPr lang="en-US" sz="4000" dirty="0" smtClean="0">
                <a:latin typeface="Arial" panose="020B0604020202020204" pitchFamily="34" charset="0"/>
                <a:cs typeface="Arial" panose="020B0604020202020204" pitchFamily="34" charset="0"/>
              </a:rPr>
              <a:t>“</a:t>
            </a:r>
            <a:r>
              <a:rPr lang="en-US" sz="4000" dirty="0">
                <a:latin typeface="Arial" panose="020B0604020202020204" pitchFamily="34" charset="0"/>
                <a:cs typeface="Arial" panose="020B0604020202020204" pitchFamily="34" charset="0"/>
              </a:rPr>
              <a:t>Indeed Herod and Pontius Pilate met together with the Gentiles and the people of Israel in this city to conspire against your holy servant Jesus, </a:t>
            </a:r>
            <a:r>
              <a:rPr lang="en-US" sz="4000" dirty="0" smtClean="0">
                <a:latin typeface="Arial" panose="020B0604020202020204" pitchFamily="34" charset="0"/>
                <a:cs typeface="Arial" panose="020B0604020202020204" pitchFamily="34" charset="0"/>
              </a:rPr>
              <a:t>whom </a:t>
            </a:r>
            <a:r>
              <a:rPr lang="en-US" sz="4000" dirty="0">
                <a:latin typeface="Arial" panose="020B0604020202020204" pitchFamily="34" charset="0"/>
                <a:cs typeface="Arial" panose="020B0604020202020204" pitchFamily="34" charset="0"/>
              </a:rPr>
              <a:t>you anointed. </a:t>
            </a:r>
            <a:r>
              <a:rPr lang="en-US" sz="4000" baseline="30000" dirty="0">
                <a:latin typeface="Arial" panose="020B0604020202020204" pitchFamily="34" charset="0"/>
                <a:cs typeface="Arial" panose="020B0604020202020204" pitchFamily="34" charset="0"/>
              </a:rPr>
              <a:t>28</a:t>
            </a:r>
            <a:r>
              <a:rPr lang="en-US" sz="4000" dirty="0">
                <a:latin typeface="Arial" panose="020B0604020202020204" pitchFamily="34" charset="0"/>
                <a:cs typeface="Arial" panose="020B0604020202020204" pitchFamily="34" charset="0"/>
              </a:rPr>
              <a:t> They did </a:t>
            </a:r>
            <a:r>
              <a:rPr lang="en-US" sz="4000" u="sng" dirty="0">
                <a:latin typeface="Arial" panose="020B0604020202020204" pitchFamily="34" charset="0"/>
                <a:cs typeface="Arial" panose="020B0604020202020204" pitchFamily="34" charset="0"/>
              </a:rPr>
              <a:t>what your power and will had decided beforehand should happen</a:t>
            </a:r>
            <a:r>
              <a:rPr lang="en-US" sz="4000" dirty="0">
                <a:latin typeface="Arial" panose="020B0604020202020204" pitchFamily="34" charset="0"/>
                <a:cs typeface="Arial" panose="020B0604020202020204" pitchFamily="34" charset="0"/>
              </a:rPr>
              <a:t>.”</a:t>
            </a:r>
            <a:r>
              <a:rPr lang="en-US" sz="4000" u="sng" dirty="0">
                <a:latin typeface="Arial" panose="020B0604020202020204" pitchFamily="34" charset="0"/>
                <a:cs typeface="Arial" panose="020B0604020202020204" pitchFamily="34" charset="0"/>
              </a:rPr>
              <a:t>  </a:t>
            </a:r>
            <a:endParaRPr lang="en-US" sz="4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23727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2"/>
          <p:cNvSpPr txBox="1">
            <a:spLocks/>
          </p:cNvSpPr>
          <p:nvPr/>
        </p:nvSpPr>
        <p:spPr bwMode="auto">
          <a:xfrm>
            <a:off x="476122" y="436064"/>
            <a:ext cx="10865708" cy="5817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defTabSz="457200" rtl="0" eaLnBrk="1" fontAlgn="base" hangingPunct="1">
              <a:spcBef>
                <a:spcPts val="1000"/>
              </a:spcBef>
              <a:spcAft>
                <a:spcPct val="0"/>
              </a:spcAft>
              <a:buClr>
                <a:srgbClr val="8AD0D6"/>
              </a:buClr>
              <a:buSzPct val="80000"/>
              <a:buFont typeface="Wingdings 3" panose="05040102010807070707" pitchFamily="18" charset="2"/>
              <a:buNone/>
              <a:defRPr sz="2000" kern="1200" cap="all">
                <a:solidFill>
                  <a:schemeClr val="bg2">
                    <a:lumMod val="40000"/>
                    <a:lumOff val="60000"/>
                  </a:schemeClr>
                </a:solidFill>
                <a:latin typeface="+mj-lt"/>
                <a:ea typeface="+mj-ea"/>
                <a:cs typeface="+mj-cs"/>
              </a:defRPr>
            </a:lvl1pPr>
            <a:lvl2pPr marL="457200" indent="0" algn="ctr" defTabSz="457200" rtl="0" eaLnBrk="1" fontAlgn="base" hangingPunct="1">
              <a:spcBef>
                <a:spcPts val="1000"/>
              </a:spcBef>
              <a:spcAft>
                <a:spcPct val="0"/>
              </a:spcAft>
              <a:buClr>
                <a:srgbClr val="8AD0D6"/>
              </a:buClr>
              <a:buSzPct val="80000"/>
              <a:buFont typeface="Wingdings 3" panose="05040102010807070707" pitchFamily="18" charset="2"/>
              <a:buNone/>
              <a:defRPr kern="1200">
                <a:solidFill>
                  <a:schemeClr val="tx1">
                    <a:tint val="75000"/>
                  </a:schemeClr>
                </a:solidFill>
                <a:latin typeface="+mj-lt"/>
                <a:ea typeface="+mj-ea"/>
                <a:cs typeface="+mj-cs"/>
              </a:defRPr>
            </a:lvl2pPr>
            <a:lvl3pPr marL="914400" indent="0" algn="ctr" defTabSz="457200" rtl="0" eaLnBrk="1" fontAlgn="base" hangingPunct="1">
              <a:spcBef>
                <a:spcPts val="1000"/>
              </a:spcBef>
              <a:spcAft>
                <a:spcPct val="0"/>
              </a:spcAft>
              <a:buClr>
                <a:srgbClr val="8AD0D6"/>
              </a:buClr>
              <a:buSzPct val="80000"/>
              <a:buFont typeface="Wingdings 3" panose="05040102010807070707" pitchFamily="18" charset="2"/>
              <a:buNone/>
              <a:defRPr sz="1600" kern="1200">
                <a:solidFill>
                  <a:schemeClr val="tx1">
                    <a:tint val="75000"/>
                  </a:schemeClr>
                </a:solidFill>
                <a:latin typeface="+mj-lt"/>
                <a:ea typeface="+mj-ea"/>
                <a:cs typeface="+mj-cs"/>
              </a:defRPr>
            </a:lvl3pPr>
            <a:lvl4pPr marL="1371600" indent="0" algn="ctr" defTabSz="457200" rtl="0" eaLnBrk="1" fontAlgn="base" hangingPunct="1">
              <a:spcBef>
                <a:spcPts val="1000"/>
              </a:spcBef>
              <a:spcAft>
                <a:spcPct val="0"/>
              </a:spcAft>
              <a:buClr>
                <a:srgbClr val="8AD0D6"/>
              </a:buClr>
              <a:buSzPct val="80000"/>
              <a:buFont typeface="Wingdings 3" panose="05040102010807070707" pitchFamily="18" charset="2"/>
              <a:buNone/>
              <a:defRPr sz="1400" kern="1200">
                <a:solidFill>
                  <a:schemeClr val="tx1">
                    <a:tint val="75000"/>
                  </a:schemeClr>
                </a:solidFill>
                <a:latin typeface="+mj-lt"/>
                <a:ea typeface="+mj-ea"/>
                <a:cs typeface="+mj-cs"/>
              </a:defRPr>
            </a:lvl4pPr>
            <a:lvl5pPr marL="1828800" indent="0" algn="ctr" defTabSz="457200" rtl="0" eaLnBrk="1" fontAlgn="base" hangingPunct="1">
              <a:spcBef>
                <a:spcPts val="1000"/>
              </a:spcBef>
              <a:spcAft>
                <a:spcPct val="0"/>
              </a:spcAft>
              <a:buClr>
                <a:srgbClr val="8AD0D6"/>
              </a:buClr>
              <a:buSzPct val="80000"/>
              <a:buFont typeface="Wingdings 3" panose="05040102010807070707" pitchFamily="18" charset="2"/>
              <a:buNone/>
              <a:defRPr sz="140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9pPr>
          </a:lstStyle>
          <a:p>
            <a:r>
              <a:rPr lang="en-US" sz="4000" b="1" u="sng" dirty="0">
                <a:latin typeface="Arial" panose="020B0604020202020204" pitchFamily="34" charset="0"/>
                <a:cs typeface="Arial" panose="020B0604020202020204" pitchFamily="34" charset="0"/>
              </a:rPr>
              <a:t>John 10:17 &amp; </a:t>
            </a:r>
            <a:r>
              <a:rPr lang="en-US" sz="4000" b="1" u="sng" dirty="0" smtClean="0">
                <a:latin typeface="Arial" panose="020B0604020202020204" pitchFamily="34" charset="0"/>
                <a:cs typeface="Arial" panose="020B0604020202020204" pitchFamily="34" charset="0"/>
              </a:rPr>
              <a:t>18</a:t>
            </a:r>
          </a:p>
          <a:p>
            <a:endParaRPr lang="en-US" sz="4000" u="sng" dirty="0">
              <a:latin typeface="Arial" panose="020B0604020202020204" pitchFamily="34" charset="0"/>
              <a:cs typeface="Arial" panose="020B0604020202020204" pitchFamily="34" charset="0"/>
            </a:endParaRPr>
          </a:p>
          <a:p>
            <a:r>
              <a:rPr lang="en-US" sz="4000" i="1" dirty="0" smtClean="0">
                <a:latin typeface="Arial" panose="020B0604020202020204" pitchFamily="34" charset="0"/>
                <a:cs typeface="Arial" panose="020B0604020202020204" pitchFamily="34" charset="0"/>
              </a:rPr>
              <a:t>“I </a:t>
            </a:r>
            <a:r>
              <a:rPr lang="en-US" sz="4000" i="1" dirty="0">
                <a:latin typeface="Arial" panose="020B0604020202020204" pitchFamily="34" charset="0"/>
                <a:cs typeface="Arial" panose="020B0604020202020204" pitchFamily="34" charset="0"/>
              </a:rPr>
              <a:t>lay down my life…</a:t>
            </a:r>
            <a:r>
              <a:rPr lang="en-US" sz="4000" i="1" baseline="30000" dirty="0">
                <a:latin typeface="Arial" panose="020B0604020202020204" pitchFamily="34" charset="0"/>
                <a:cs typeface="Arial" panose="020B0604020202020204" pitchFamily="34" charset="0"/>
              </a:rPr>
              <a:t>18</a:t>
            </a:r>
            <a:r>
              <a:rPr lang="en-US" sz="4000" i="1" dirty="0">
                <a:latin typeface="Arial" panose="020B0604020202020204" pitchFamily="34" charset="0"/>
                <a:cs typeface="Arial" panose="020B0604020202020204" pitchFamily="34" charset="0"/>
              </a:rPr>
              <a:t> No one takes it from me, but I lay it down of my own accord. I have authority to lay it down and authority to take it up again. This command I received from my Father</a:t>
            </a:r>
            <a:r>
              <a:rPr lang="en-US" sz="4000" i="1" dirty="0" smtClean="0">
                <a:latin typeface="Arial" panose="020B0604020202020204" pitchFamily="34" charset="0"/>
                <a:cs typeface="Arial" panose="020B0604020202020204" pitchFamily="34" charset="0"/>
              </a:rPr>
              <a:t>.”</a:t>
            </a:r>
            <a:endParaRPr lang="en-US" sz="4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55698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passion of the christ crucifix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98320"/>
            <a:ext cx="12192000" cy="48705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5271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21930527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Col.1;1-7-Identity">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1-Col.1;1-7-Identity" id="{20B06652-4BF3-48CA-874E-BD533312777B}" vid="{759E2E95-2FBC-44EE-B3D8-4EAF959A60F6}"/>
    </a:ext>
  </a:extLst>
</a:theme>
</file>

<file path=docProps/app.xml><?xml version="1.0" encoding="utf-8"?>
<Properties xmlns="http://schemas.openxmlformats.org/officeDocument/2006/extended-properties" xmlns:vt="http://schemas.openxmlformats.org/officeDocument/2006/docPropsVTypes">
  <Template>#1-Col.1;1-7-Identity</Template>
  <TotalTime>87</TotalTime>
  <Words>337</Words>
  <Application>Microsoft Office PowerPoint</Application>
  <PresentationFormat>Widescreen</PresentationFormat>
  <Paragraphs>72</Paragraphs>
  <Slides>42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42</vt:i4>
      </vt:variant>
    </vt:vector>
  </HeadingPairs>
  <TitlesOfParts>
    <vt:vector size="47" baseType="lpstr">
      <vt:lpstr>Arial</vt:lpstr>
      <vt:lpstr>Calibri</vt:lpstr>
      <vt:lpstr>Century Gothic</vt:lpstr>
      <vt:lpstr>Wingdings 3</vt:lpstr>
      <vt:lpstr>#1-Col.1;1-7-Identity</vt:lpstr>
      <vt:lpstr>WHO KILLED GOD?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WHO KILLED GOD?</vt:lpstr>
      <vt:lpstr>WHO KILLED GOD?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DID WE KILL GOD?</vt:lpstr>
      <vt:lpstr>PowerPoint Presentation</vt:lpstr>
      <vt:lpstr>PowerPoint Presentation</vt:lpstr>
      <vt:lpstr>PowerPoint Presentation</vt:lpstr>
      <vt:lpstr>PowerPoint Presentation</vt:lpstr>
      <vt:lpstr>PowerPoint Presentation</vt:lpstr>
      <vt:lpstr>Romans 4:25 He was delivered over to death for OUR sins….   I Corinthians 15:3 For what I received I passed on to you as of first importance: that Christ died for OUR sins according to the Scriptures….</vt:lpstr>
      <vt:lpstr>Galatians 1:3-4 Grace and peace to you from…the Lord Jesus Christ,4 who gave himself for OUR sins to rescue US from the present evil age….</vt:lpstr>
      <vt:lpstr>Colossians 2:13-14 When you were dead in YOUR sins and in the uncircumcision of your flesh, God made you alive with Christ. He forgave us all OUR sins, 14 having canceled the charge of OUR legal indebtedness, which stood against US and condemned US; he has taken it away, nailing it to the cross. </vt:lpstr>
      <vt:lpstr>1 Peter 2:23-24 “When they hurled their insults at him, he did not retaliate; when he suffered, he made no threats. Instead, he entrusted himself to him who judges justly.  He himself bore OUR sins in his body on the cross…. </vt:lpstr>
      <vt:lpstr>1 Peter 3:18 For Christ also suffered once for sins, the righteous for the unrighteous, to bring YOU to God.  1 John 2:2 He is the atoning sacrifice for OUR sins, and not only for ours but also for the sins of the whole world. </vt:lpstr>
      <vt:lpstr>1 John 4:10 This is love: not that we loved God, but that he loved us and sent his Son as an atoning sacrifice for OUR sins.  Revelation 1:5 To him who loves US and has freed US from our sins by his blood…to him be glory and power for ever and ever! Amen.  </vt:lpstr>
      <vt:lpstr>THE LORD’S SUPPER</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WHO KILLED GOD?</dc:title>
  <dc:creator>User</dc:creator>
  <cp:lastModifiedBy>User</cp:lastModifiedBy>
  <cp:revision>17</cp:revision>
  <dcterms:created xsi:type="dcterms:W3CDTF">2019-04-19T22:47:24Z</dcterms:created>
  <dcterms:modified xsi:type="dcterms:W3CDTF">2019-04-20T00:15:21Z</dcterms:modified>
</cp:coreProperties>
</file>