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258" r:id="rId9"/>
    <p:sldId id="259" r:id="rId10"/>
    <p:sldId id="263" r:id="rId11"/>
    <p:sldId id="265" r:id="rId12"/>
    <p:sldId id="264" r:id="rId13"/>
    <p:sldId id="267" r:id="rId14"/>
    <p:sldId id="309" r:id="rId15"/>
    <p:sldId id="310" r:id="rId16"/>
    <p:sldId id="303" r:id="rId17"/>
    <p:sldId id="311" r:id="rId18"/>
    <p:sldId id="268" r:id="rId19"/>
    <p:sldId id="271" r:id="rId20"/>
    <p:sldId id="272" r:id="rId21"/>
    <p:sldId id="304" r:id="rId22"/>
    <p:sldId id="273" r:id="rId23"/>
    <p:sldId id="305" r:id="rId24"/>
    <p:sldId id="274" r:id="rId25"/>
    <p:sldId id="306" r:id="rId26"/>
    <p:sldId id="277" r:id="rId27"/>
    <p:sldId id="276" r:id="rId28"/>
    <p:sldId id="275" r:id="rId29"/>
    <p:sldId id="278" r:id="rId30"/>
    <p:sldId id="307" r:id="rId31"/>
    <p:sldId id="284" r:id="rId32"/>
    <p:sldId id="30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105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1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42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2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2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6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9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6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8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4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4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3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4AA4ECB-4643-4147-A96E-35BAA22F6B92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hangingPunct="1">
              <a:defRPr sz="2800" b="0" i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30B02-999E-4230-B7F7-5A3DA0C28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28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1.faz.net/ppmedia/aktuell/feuilleton/2800084603/1.1119273/format_top1_breit/cover-jubu-brooks-ki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234" y="-1379395"/>
            <a:ext cx="18390466" cy="82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47" y="-404407"/>
            <a:ext cx="12525984" cy="726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16" y="-327694"/>
            <a:ext cx="8825658" cy="149310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Killing God…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7405" y="0"/>
            <a:ext cx="6593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Resurrecting People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1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18" y="0"/>
            <a:ext cx="9205497" cy="71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noah offering sacri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19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27" y="0"/>
            <a:ext cx="9150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22" y="0"/>
            <a:ext cx="4361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Jesus Lamb of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70" y="0"/>
            <a:ext cx="9119286" cy="68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333" y="160429"/>
            <a:ext cx="121887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Romans 6:23</a:t>
            </a:r>
            <a:endParaRPr lang="en-US" sz="4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wages of sin is death….”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844" y="2407683"/>
            <a:ext cx="121887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1:7 </a:t>
            </a:r>
            <a:endParaRPr lang="en-US" sz="4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him we have redemption through his blood</a:t>
            </a:r>
            <a:r>
              <a:rPr lang="en-US" sz="4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 forgiveness of sins, in accordance with the riches of God’s grace….”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4838" y="527962"/>
            <a:ext cx="1166477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Hebrews </a:t>
            </a:r>
            <a:r>
              <a:rPr lang="en-US" sz="4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9:12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“He </a:t>
            </a:r>
            <a:r>
              <a:rPr lang="en-US" sz="4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 not enter by means of the blood of goats and calves; but he entered the Most Holy Place once for all by </a:t>
            </a:r>
            <a:r>
              <a:rPr lang="en-US" sz="44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own blood</a:t>
            </a:r>
            <a:r>
              <a:rPr lang="en-US" sz="4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thus </a:t>
            </a:r>
            <a:r>
              <a:rPr lang="en-US" sz="44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obtaining eternal redemption</a:t>
            </a:r>
            <a:r>
              <a:rPr lang="en-US" sz="4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Image result for Jesus Lamb of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47" y="2196336"/>
            <a:ext cx="6209654" cy="46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982348" cy="57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848" y="222423"/>
            <a:ext cx="114176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Hebrews 4:15</a:t>
            </a:r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we do not have a high priest who is unable to empathize with our weaknesses, but we have one who has been </a:t>
            </a:r>
            <a:r>
              <a:rPr lang="en-US" sz="4400" i="1" u="sng" dirty="0">
                <a:latin typeface="Arial" panose="020B0604020202020204" pitchFamily="34" charset="0"/>
                <a:cs typeface="Arial" panose="020B0604020202020204" pitchFamily="34" charset="0"/>
              </a:rPr>
              <a:t>tempted in every way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, just as we are—</a:t>
            </a:r>
            <a:r>
              <a:rPr lang="en-US" sz="4400" i="1" u="sng" dirty="0">
                <a:latin typeface="Arial" panose="020B0604020202020204" pitchFamily="34" charset="0"/>
                <a:cs typeface="Arial" panose="020B0604020202020204" pitchFamily="34" charset="0"/>
              </a:rPr>
              <a:t>yet he did not sin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0039" y="1602783"/>
            <a:ext cx="4176463" cy="507698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have YOU done with Jesus?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Image result for Jesus Lamb of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69" y="445026"/>
            <a:ext cx="7830271" cy="58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e great ex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0" y="206478"/>
            <a:ext cx="12192000" cy="226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So WHY do we as humans </a:t>
            </a:r>
          </a:p>
          <a:p>
            <a:pPr lvl="1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really need bodies?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92" y="2240177"/>
            <a:ext cx="58293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6378" cy="69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5" y="0"/>
            <a:ext cx="12225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5" y="322421"/>
            <a:ext cx="7564582" cy="607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4583" y="449451"/>
            <a:ext cx="32856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Glorify God with your body…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by showing off God through your body!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-235974" y="300331"/>
            <a:ext cx="12427974" cy="17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loves the human body more…</a:t>
            </a:r>
          </a:p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God OR people today?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Image result for f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127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dying old m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8" t="198" r="21361"/>
          <a:stretch/>
        </p:blipFill>
        <p:spPr bwMode="auto">
          <a:xfrm>
            <a:off x="7329055" y="2036618"/>
            <a:ext cx="4862945" cy="47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-235974" y="300331"/>
            <a:ext cx="12427974" cy="17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loves the human body more…</a:t>
            </a:r>
          </a:p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God OR people today?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Image result for male &amp; fem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84" y="2036618"/>
            <a:ext cx="5506257" cy="44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3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human cell chromos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783" cy="83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58" y="623454"/>
            <a:ext cx="7649288" cy="57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 rot="1733503">
            <a:off x="1906579" y="4633994"/>
            <a:ext cx="1456840" cy="650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-235974" y="300331"/>
            <a:ext cx="12427974" cy="17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loves the human body more…</a:t>
            </a:r>
          </a:p>
          <a:p>
            <a:pPr lvl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God OR people today?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https://scontent-sea1-1.xx.fbcdn.net/v/t31.0-8/14542357_1138845362866275_6857132591620641768_o.jpg?_nc_cat=109&amp;_nc_ht=scontent-sea1-1.xx&amp;oh=cba0b506be52918d9bf888dc24967dc5&amp;oe=5D4032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3" y="2452252"/>
            <a:ext cx="5877044" cy="38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vasopres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256">
            <a:off x="-675698" y="2621967"/>
            <a:ext cx="80962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77" y="0"/>
            <a:ext cx="1198552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/>
              <a:t>1 Cor. </a:t>
            </a:r>
            <a:r>
              <a:rPr lang="en-US" sz="4400" b="1" u="sng" dirty="0" smtClean="0"/>
              <a:t>6:18-20</a:t>
            </a:r>
            <a:endParaRPr lang="en-US" sz="4400" b="1" dirty="0"/>
          </a:p>
          <a:p>
            <a:r>
              <a:rPr lang="en-US" sz="4400" i="1" dirty="0" smtClean="0"/>
              <a:t>Flee </a:t>
            </a:r>
            <a:r>
              <a:rPr lang="en-US" sz="4400" i="1" dirty="0"/>
              <a:t>from sexual immorality. All other sins a person commits are outside the body, but whoever sins sexually, sins against </a:t>
            </a:r>
            <a:r>
              <a:rPr lang="en-US" sz="4400" i="1" u="sng" dirty="0"/>
              <a:t>their own body</a:t>
            </a:r>
            <a:r>
              <a:rPr lang="en-US" sz="4400" i="1" dirty="0"/>
              <a:t>.</a:t>
            </a:r>
            <a:r>
              <a:rPr lang="en-US" sz="4400" i="1" baseline="30000" dirty="0"/>
              <a:t>19 </a:t>
            </a:r>
            <a:r>
              <a:rPr lang="en-US" sz="4400" i="1" dirty="0"/>
              <a:t>Do you not know that </a:t>
            </a:r>
            <a:r>
              <a:rPr lang="en-US" sz="4400" i="1" u="sng" dirty="0"/>
              <a:t>your bodies are temples of the Holy Spirit</a:t>
            </a:r>
            <a:r>
              <a:rPr lang="en-US" sz="4400" i="1" dirty="0"/>
              <a:t>, who is in you, whom you have received from God? You are not your own;</a:t>
            </a:r>
            <a:r>
              <a:rPr lang="en-US" sz="4400" i="1" baseline="30000" dirty="0"/>
              <a:t>20 </a:t>
            </a:r>
            <a:r>
              <a:rPr lang="en-US" sz="4400" i="1" dirty="0"/>
              <a:t>you were bought at a price. Therefore </a:t>
            </a:r>
            <a:r>
              <a:rPr lang="en-US" sz="4400" i="1" u="sng" dirty="0"/>
              <a:t>honor God with your bodies</a:t>
            </a:r>
            <a:r>
              <a:rPr lang="en-US" sz="4400" i="1" u="sng" dirty="0" smtClean="0"/>
              <a:t>.”</a:t>
            </a:r>
            <a:r>
              <a:rPr lang="en-US" sz="4400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US" sz="44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bodies as te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203"/>
            <a:ext cx="12192000" cy="74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1054" y="498762"/>
            <a:ext cx="5902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bodies are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temple.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pornography (wor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9935">
            <a:off x="-64414" y="2552344"/>
            <a:ext cx="6037407" cy="35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&quot;cohabitatio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b="23200"/>
          <a:stretch/>
        </p:blipFill>
        <p:spPr bwMode="auto">
          <a:xfrm>
            <a:off x="4059935" y="3802186"/>
            <a:ext cx="7699249" cy="26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div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27">
            <a:off x="6208903" y="375122"/>
            <a:ext cx="6232563" cy="37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homosexual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"/>
            <a:ext cx="4782185" cy="318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77" y="182880"/>
            <a:ext cx="1198552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Romans 6</a:t>
            </a:r>
          </a:p>
          <a:p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shall we say, then? Shall we go on sinning so that grace may increase? </a:t>
            </a:r>
            <a:r>
              <a:rPr lang="en-US" sz="4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By no means! We are those who have died to sin; how can we live in it any longer? </a:t>
            </a:r>
            <a:r>
              <a:rPr lang="en-US" sz="4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Or don’t you know that all of us who were baptized into Christ Jesus were baptized into his death? </a:t>
            </a:r>
            <a:r>
              <a:rPr lang="en-US" sz="4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We were therefore buried with him through baptism into death in order that, </a:t>
            </a:r>
            <a:r>
              <a:rPr lang="en-US" sz="4000" i="1" u="sng" dirty="0">
                <a:latin typeface="Arial" panose="020B0604020202020204" pitchFamily="34" charset="0"/>
                <a:cs typeface="Arial" panose="020B0604020202020204" pitchFamily="34" charset="0"/>
              </a:rPr>
              <a:t>just as Christ was raised from the dead through the glory of the Father, we too may live a new life.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27" y="319680"/>
            <a:ext cx="8627478" cy="61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8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77" y="182880"/>
            <a:ext cx="119855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Romans 7:4</a:t>
            </a:r>
          </a:p>
          <a:p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, my brothers and sisters, you also died to the law through the body of Christ, that you might belong to another, to him who was </a:t>
            </a:r>
            <a:r>
              <a:rPr lang="en-US" sz="4400" i="1" u="sng" dirty="0">
                <a:latin typeface="Arial" panose="020B0604020202020204" pitchFamily="34" charset="0"/>
                <a:cs typeface="Arial" panose="020B0604020202020204" pitchFamily="34" charset="0"/>
              </a:rPr>
              <a:t>raised from the dead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, in order that </a:t>
            </a:r>
            <a:r>
              <a:rPr lang="en-US" sz="4400" i="1" u="sng" dirty="0">
                <a:latin typeface="Arial" panose="020B0604020202020204" pitchFamily="34" charset="0"/>
                <a:cs typeface="Arial" panose="020B0604020202020204" pitchFamily="34" charset="0"/>
              </a:rPr>
              <a:t>we might bear fruit for God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"/>
            <a:ext cx="11795760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438"/>
            <a:ext cx="10646727" cy="5948362"/>
          </a:xfrm>
        </p:spPr>
        <p:txBody>
          <a:bodyPr/>
          <a:lstStyle/>
          <a:p>
            <a:pPr algn="ctr"/>
            <a:r>
              <a:rPr lang="en-US" sz="5400" b="1" dirty="0" smtClean="0"/>
              <a:t>QUESTIONS</a:t>
            </a:r>
            <a:br>
              <a:rPr lang="en-US" sz="5400" b="1" dirty="0" smtClean="0"/>
            </a:br>
            <a:r>
              <a:rPr lang="en-US" sz="5400" b="1" dirty="0" smtClean="0"/>
              <a:t>about the relationship between the resurrection of Jesus Christ and its impact on our understanding, view </a:t>
            </a:r>
            <a:r>
              <a:rPr lang="en-US" sz="5400" b="1" dirty="0" smtClean="0"/>
              <a:t>&amp; use </a:t>
            </a:r>
            <a:r>
              <a:rPr lang="en-US" sz="5400" b="1" dirty="0" smtClean="0"/>
              <a:t>of </a:t>
            </a:r>
            <a:br>
              <a:rPr lang="en-US" sz="5400" b="1" dirty="0" smtClean="0"/>
            </a:br>
            <a:r>
              <a:rPr lang="en-US" sz="5400" b="1" dirty="0" smtClean="0"/>
              <a:t>our human bodies?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1210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human body and so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49" y="0"/>
            <a:ext cx="9738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493071" y="6540285"/>
            <a:ext cx="2724338" cy="3177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91" y="739691"/>
            <a:ext cx="8677275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embr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6" y="450934"/>
            <a:ext cx="10528467" cy="59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adam and e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3782"/>
            <a:ext cx="12349825" cy="95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71" y="0"/>
            <a:ext cx="5047029" cy="33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504541" y="787396"/>
            <a:ext cx="10865708" cy="553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000" b="1" u="sng" dirty="0"/>
              <a:t>John </a:t>
            </a:r>
            <a:r>
              <a:rPr lang="en-US" sz="4000" b="1" u="sng" dirty="0" smtClean="0"/>
              <a:t>10:17</a:t>
            </a:r>
            <a:r>
              <a:rPr lang="en-US" sz="4000" b="1" i="1" u="sng" dirty="0" smtClean="0"/>
              <a:t>-</a:t>
            </a:r>
            <a:r>
              <a:rPr lang="en-US" sz="4000" b="1" u="sng" dirty="0" smtClean="0"/>
              <a:t>18</a:t>
            </a:r>
            <a:endParaRPr lang="en-US" sz="4000" i="1" dirty="0"/>
          </a:p>
          <a:p>
            <a:r>
              <a:rPr lang="en-US" sz="4000" i="1" dirty="0" smtClean="0"/>
              <a:t>“The </a:t>
            </a:r>
            <a:r>
              <a:rPr lang="en-US" sz="4000" i="1" dirty="0"/>
              <a:t>reason my Father </a:t>
            </a:r>
            <a:endParaRPr lang="en-US" sz="4000" i="1" dirty="0" smtClean="0"/>
          </a:p>
          <a:p>
            <a:r>
              <a:rPr lang="en-US" sz="4000" i="1" dirty="0" smtClean="0"/>
              <a:t>loves </a:t>
            </a:r>
            <a:r>
              <a:rPr lang="en-US" sz="4000" i="1" dirty="0"/>
              <a:t>me is that </a:t>
            </a:r>
            <a:r>
              <a:rPr lang="en-US" sz="4000" i="1" u="sng" dirty="0"/>
              <a:t>I lay </a:t>
            </a:r>
            <a:endParaRPr lang="en-US" sz="4000" i="1" u="sng" dirty="0" smtClean="0"/>
          </a:p>
          <a:p>
            <a:r>
              <a:rPr lang="en-US" sz="4000" i="1" u="sng" dirty="0" smtClean="0"/>
              <a:t>down </a:t>
            </a:r>
            <a:r>
              <a:rPr lang="en-US" sz="4000" i="1" u="sng" dirty="0"/>
              <a:t>my life</a:t>
            </a:r>
            <a:r>
              <a:rPr lang="en-US" sz="4000" i="1" dirty="0"/>
              <a:t>—only to take it up again. </a:t>
            </a:r>
            <a:r>
              <a:rPr lang="en-US" sz="4000" i="1" baseline="30000" dirty="0"/>
              <a:t>18 </a:t>
            </a:r>
            <a:r>
              <a:rPr lang="en-US" sz="4000" i="1" u="sng" dirty="0"/>
              <a:t>No one takes it from me, but I lay it down of my own accord</a:t>
            </a:r>
            <a:r>
              <a:rPr lang="en-US" sz="4000" i="1" dirty="0"/>
              <a:t>. I have authority to lay it down and authority to take it up again</a:t>
            </a:r>
            <a:r>
              <a:rPr lang="en-US" sz="4000" i="1" dirty="0" smtClean="0"/>
              <a:t>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47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71" y="0"/>
            <a:ext cx="5047029" cy="33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609472" y="1521914"/>
            <a:ext cx="10865708" cy="553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20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000" b="1" u="sng" dirty="0" smtClean="0"/>
              <a:t>Romans 6:23</a:t>
            </a:r>
            <a:endParaRPr lang="en-US" sz="4000" b="1" u="sng" dirty="0"/>
          </a:p>
          <a:p>
            <a:endParaRPr lang="en-US" sz="4000" dirty="0" smtClean="0"/>
          </a:p>
          <a:p>
            <a:r>
              <a:rPr lang="en-US" sz="4000" i="1" dirty="0" smtClean="0"/>
              <a:t>“for the wages of sin</a:t>
            </a:r>
          </a:p>
          <a:p>
            <a:r>
              <a:rPr lang="en-US" sz="4000" i="1" dirty="0" smtClean="0"/>
              <a:t>Is death….”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09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#1-Col.1;1-7-Identity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#1-Col.1;1-7-Identity" id="{20B06652-4BF3-48CA-874E-BD533312777B}" vid="{759E2E95-2FBC-44EE-B3D8-4EAF959A60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#1-Col.1;1-7-Identity</Template>
  <TotalTime>806</TotalTime>
  <Words>238</Words>
  <Application>Microsoft Office PowerPoint</Application>
  <PresentationFormat>Widescreen</PresentationFormat>
  <Paragraphs>39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Wingdings 3</vt:lpstr>
      <vt:lpstr>#1-Col.1;1-7-Identity</vt:lpstr>
      <vt:lpstr>Killing God…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done with Jesus?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about the relationship between the resurrection of Jesus Christ and its impact on our understanding, view &amp; use of  our human bodies?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KILLED GOD?</dc:title>
  <dc:creator>User</dc:creator>
  <cp:lastModifiedBy>User</cp:lastModifiedBy>
  <cp:revision>37</cp:revision>
  <dcterms:created xsi:type="dcterms:W3CDTF">2019-04-19T22:47:24Z</dcterms:created>
  <dcterms:modified xsi:type="dcterms:W3CDTF">2019-04-21T14:48:42Z</dcterms:modified>
</cp:coreProperties>
</file>