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8" r:id="rId3"/>
    <p:sldId id="257" r:id="rId4"/>
    <p:sldId id="259" r:id="rId5"/>
    <p:sldId id="260" r:id="rId6"/>
    <p:sldId id="266" r:id="rId7"/>
    <p:sldId id="267" r:id="rId8"/>
    <p:sldId id="268" r:id="rId9"/>
    <p:sldId id="269" r:id="rId10"/>
    <p:sldId id="277" r:id="rId11"/>
    <p:sldId id="270" r:id="rId12"/>
    <p:sldId id="271" r:id="rId13"/>
    <p:sldId id="272" r:id="rId14"/>
    <p:sldId id="273" r:id="rId15"/>
    <p:sldId id="274" r:id="rId16"/>
    <p:sldId id="275" r:id="rId17"/>
    <p:sldId id="276" r:id="rId18"/>
    <p:sldId id="261" r:id="rId19"/>
    <p:sldId id="262" r:id="rId20"/>
    <p:sldId id="263" r:id="rId21"/>
    <p:sldId id="264"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7" d="100"/>
          <a:sy n="37" d="100"/>
        </p:scale>
        <p:origin x="201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78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630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2483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48A87A34-81AB-432B-8DAE-1953F412C126}" type="datetimeFigureOut">
              <a:rPr lang="en-US" smtClean="0"/>
              <a:t>12/24/2018</a:t>
            </a:fld>
            <a:endParaRPr lang="en-US" dirty="0"/>
          </a:p>
        </p:txBody>
      </p:sp>
      <p:sp>
        <p:nvSpPr>
          <p:cNvPr id="8" name="Footer Placeholder 4"/>
          <p:cNvSpPr>
            <a:spLocks noGrp="1"/>
          </p:cNvSpPr>
          <p:nvPr>
            <p:ph type="ftr" sz="quarter" idx="16"/>
          </p:nvPr>
        </p:nvSpPr>
        <p:spPr/>
        <p:txBody>
          <a:bodyPr/>
          <a:lstStyle>
            <a:lvl1pPr>
              <a:defRPr/>
            </a:lvl1pPr>
          </a:lstStyle>
          <a:p>
            <a:endParaRPr lang="en-US" dirty="0"/>
          </a:p>
        </p:txBody>
      </p:sp>
      <p:sp>
        <p:nvSpPr>
          <p:cNvPr id="9" name="Slide Number Placeholder 5"/>
          <p:cNvSpPr>
            <a:spLocks noGrp="1"/>
          </p:cNvSpPr>
          <p:nvPr>
            <p:ph type="sldNum" sz="quarter" idx="17"/>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35152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1762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48A87A34-81AB-432B-8DAE-1953F412C126}" type="datetimeFigureOut">
              <a:rPr lang="en-US" smtClean="0"/>
              <a:t>12/24/2018</a:t>
            </a:fld>
            <a:endParaRPr lang="en-US" dirty="0"/>
          </a:p>
        </p:txBody>
      </p:sp>
      <p:sp>
        <p:nvSpPr>
          <p:cNvPr id="12" name="Footer Placeholder 4"/>
          <p:cNvSpPr>
            <a:spLocks noGrp="1"/>
          </p:cNvSpPr>
          <p:nvPr>
            <p:ph type="ftr" sz="quarter" idx="19"/>
          </p:nvPr>
        </p:nvSpPr>
        <p:spPr/>
        <p:txBody>
          <a:bodyPr/>
          <a:lstStyle>
            <a:lvl1pPr>
              <a:defRPr/>
            </a:lvl1pPr>
          </a:lstStyle>
          <a:p>
            <a:endParaRPr lang="en-US" dirty="0"/>
          </a:p>
        </p:txBody>
      </p:sp>
      <p:sp>
        <p:nvSpPr>
          <p:cNvPr id="13" name="Slide Number Placeholder 5"/>
          <p:cNvSpPr>
            <a:spLocks noGrp="1"/>
          </p:cNvSpPr>
          <p:nvPr>
            <p:ph type="sldNum" sz="quarter" idx="20"/>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21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48A87A34-81AB-432B-8DAE-1953F412C126}" type="datetimeFigureOut">
              <a:rPr lang="en-US" smtClean="0"/>
              <a:t>12/24/2018</a:t>
            </a:fld>
            <a:endParaRPr lang="en-US" dirty="0"/>
          </a:p>
        </p:txBody>
      </p:sp>
      <p:sp>
        <p:nvSpPr>
          <p:cNvPr id="16" name="Footer Placeholder 4"/>
          <p:cNvSpPr>
            <a:spLocks noGrp="1"/>
          </p:cNvSpPr>
          <p:nvPr>
            <p:ph type="ftr" sz="quarter" idx="24"/>
          </p:nvPr>
        </p:nvSpPr>
        <p:spPr/>
        <p:txBody>
          <a:bodyPr/>
          <a:lstStyle>
            <a:lvl1pPr>
              <a:defRPr/>
            </a:lvl1pPr>
          </a:lstStyle>
          <a:p>
            <a:endParaRPr lang="en-US" dirty="0"/>
          </a:p>
        </p:txBody>
      </p:sp>
      <p:sp>
        <p:nvSpPr>
          <p:cNvPr id="17" name="Slide Number Placeholder 5"/>
          <p:cNvSpPr>
            <a:spLocks noGrp="1"/>
          </p:cNvSpPr>
          <p:nvPr>
            <p:ph type="sldNum" sz="quarter" idx="25"/>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219902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5400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82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6913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7965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4253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83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6716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35420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1471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A87A34-81AB-432B-8DAE-1953F412C126}" type="datetimeFigureOut">
              <a:rPr lang="en-US" smtClean="0"/>
              <a:t>12/24/2018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489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48A87A34-81AB-432B-8DAE-1953F412C126}" type="datetimeFigureOut">
              <a:rPr lang="en-US" smtClean="0"/>
              <a:pPr/>
              <a:t>12/24/2018</a:t>
            </a:fld>
            <a:endParaRPr lang="en-US" dirty="0"/>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412172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Image result for christmas h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770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8027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ristmas Love â¤ ï¼ï¼« ï¼µï¼¨ï¼¤ Wallpaper for Wide 16:10 5:3 Widescreen WHXGA WQXGA WUXGA WXGA WGA ; 4K UHD 16:9 Ultra High Definition 2160p 1440p 1080p 900p 720p ; UHD 16:9 2160p 1440p 1080p 900p 720p ; Standard 4:3 5:4 3:2 Fullscreen UXGA XGA SVGA QSXGA SXGA DVGA HVGA HQVGA ( Apple PowerBook G4 iPhone 4 3G 3GS iPod Touch ) ; Tablet 1:1 ; iPad 1/2/Mini ; Mobile 4:3 5:3 3:2 16:9 5:4 - UXGA XGA SVGA WGA DVGA HVGA HQVGA ( Apple PowerBook G4 iPhone 4 3G 3GS iPod Touch ) 2160p 1440p 1080p 900p 720p QSXGA SXGA ; Dual 4:3 5:4 UXGA XGA SVGA QSXGA SXG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10" y="-332831"/>
            <a:ext cx="13062857" cy="8452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714307" y="821438"/>
            <a:ext cx="6845527" cy="3071949"/>
          </a:xfrm>
        </p:spPr>
        <p:txBody>
          <a:bodyPr/>
          <a:lstStyle/>
          <a:p>
            <a:r>
              <a:rPr lang="en-US" sz="9600" dirty="0" smtClean="0">
                <a:solidFill>
                  <a:schemeClr val="bg1"/>
                </a:solidFill>
                <a:latin typeface="Freestyle Script" panose="030804020302050B0404" pitchFamily="66" charset="0"/>
              </a:rPr>
              <a:t>Christmas Love</a:t>
            </a:r>
            <a:endParaRPr lang="en-US" sz="96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799824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6191794"/>
          </a:xfrm>
        </p:spPr>
        <p:txBody>
          <a:bodyPr/>
          <a:lstStyle/>
          <a:p>
            <a:r>
              <a:rPr lang="en-US" sz="4000" b="1" u="sng" dirty="0">
                <a:solidFill>
                  <a:srgbClr val="FF0000"/>
                </a:solidFill>
                <a:latin typeface="Arial" panose="020B0604020202020204" pitchFamily="34" charset="0"/>
                <a:cs typeface="Arial" panose="020B0604020202020204" pitchFamily="34" charset="0"/>
              </a:rPr>
              <a:t>Romans 8</a:t>
            </a:r>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i="1" dirty="0">
                <a:solidFill>
                  <a:srgbClr val="FF0000"/>
                </a:solidFill>
                <a:latin typeface="Arial" panose="020B0604020202020204" pitchFamily="34" charset="0"/>
                <a:cs typeface="Arial" panose="020B0604020202020204" pitchFamily="34" charset="0"/>
              </a:rPr>
              <a:t>If God is for us, who can be against us? </a:t>
            </a:r>
            <a:r>
              <a:rPr lang="en-US" sz="4000" b="1" i="1" baseline="30000" dirty="0">
                <a:solidFill>
                  <a:srgbClr val="FF0000"/>
                </a:solidFill>
                <a:latin typeface="Arial" panose="020B0604020202020204" pitchFamily="34" charset="0"/>
                <a:cs typeface="Arial" panose="020B0604020202020204" pitchFamily="34" charset="0"/>
              </a:rPr>
              <a:t>32 </a:t>
            </a:r>
            <a:r>
              <a:rPr lang="en-US" sz="4000" i="1" dirty="0">
                <a:solidFill>
                  <a:srgbClr val="FF0000"/>
                </a:solidFill>
                <a:latin typeface="Arial" panose="020B0604020202020204" pitchFamily="34" charset="0"/>
                <a:cs typeface="Arial" panose="020B0604020202020204" pitchFamily="34" charset="0"/>
              </a:rPr>
              <a:t>He who did not spare his own Son, but gave him up for us all—how will he not also, along with him, graciously give us all things? </a:t>
            </a:r>
            <a:r>
              <a:rPr lang="en-US" sz="4000" b="1" i="1" baseline="30000" dirty="0">
                <a:solidFill>
                  <a:srgbClr val="FF0000"/>
                </a:solidFill>
                <a:latin typeface="Arial" panose="020B0604020202020204" pitchFamily="34" charset="0"/>
                <a:cs typeface="Arial" panose="020B0604020202020204" pitchFamily="34" charset="0"/>
              </a:rPr>
              <a:t>33 </a:t>
            </a:r>
            <a:r>
              <a:rPr lang="en-US" sz="4000" i="1" dirty="0">
                <a:solidFill>
                  <a:srgbClr val="FF0000"/>
                </a:solidFill>
                <a:latin typeface="Arial" panose="020B0604020202020204" pitchFamily="34" charset="0"/>
                <a:cs typeface="Arial" panose="020B0604020202020204" pitchFamily="34" charset="0"/>
              </a:rPr>
              <a:t>Who will bring any charge against those whom God has chosen? It is God who justifies. </a:t>
            </a:r>
            <a:r>
              <a:rPr lang="en-US" sz="4000" b="1" i="1" baseline="30000" dirty="0">
                <a:solidFill>
                  <a:srgbClr val="FF0000"/>
                </a:solidFill>
                <a:latin typeface="Arial" panose="020B0604020202020204" pitchFamily="34" charset="0"/>
                <a:cs typeface="Arial" panose="020B0604020202020204" pitchFamily="34" charset="0"/>
              </a:rPr>
              <a:t>34 </a:t>
            </a:r>
            <a:r>
              <a:rPr lang="en-US" sz="4000" i="1" dirty="0">
                <a:solidFill>
                  <a:srgbClr val="FF0000"/>
                </a:solidFill>
                <a:latin typeface="Arial" panose="020B0604020202020204" pitchFamily="34" charset="0"/>
                <a:cs typeface="Arial" panose="020B0604020202020204" pitchFamily="34" charset="0"/>
              </a:rPr>
              <a:t>Who then is the one who condemns? No one. Christ Jesus who died—more than that, who was raised to life—is at the right hand of God and is also interceding for us. </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80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5068388"/>
          </a:xfrm>
        </p:spPr>
        <p:txBody>
          <a:bodyPr/>
          <a:lstStyle/>
          <a:p>
            <a:r>
              <a:rPr lang="en-US" sz="4000" b="1" u="sng" dirty="0">
                <a:solidFill>
                  <a:srgbClr val="FF0000"/>
                </a:solidFill>
                <a:latin typeface="Arial" panose="020B0604020202020204" pitchFamily="34" charset="0"/>
                <a:cs typeface="Arial" panose="020B0604020202020204" pitchFamily="34" charset="0"/>
              </a:rPr>
              <a:t>Romans 8</a:t>
            </a:r>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b="1" i="1" baseline="30000" dirty="0">
                <a:solidFill>
                  <a:srgbClr val="FF0000"/>
                </a:solidFill>
                <a:latin typeface="Arial" panose="020B0604020202020204" pitchFamily="34" charset="0"/>
                <a:cs typeface="Arial" panose="020B0604020202020204" pitchFamily="34" charset="0"/>
              </a:rPr>
              <a:t>35 </a:t>
            </a:r>
            <a:r>
              <a:rPr lang="en-US" sz="4000" i="1" dirty="0">
                <a:solidFill>
                  <a:srgbClr val="FF0000"/>
                </a:solidFill>
                <a:latin typeface="Arial" panose="020B0604020202020204" pitchFamily="34" charset="0"/>
                <a:cs typeface="Arial" panose="020B0604020202020204" pitchFamily="34" charset="0"/>
              </a:rPr>
              <a:t>Who shall separate us from the love of Christ? Shall trouble or hardship or persecution or famine or nakedness or danger or sword? </a:t>
            </a:r>
            <a:r>
              <a:rPr lang="en-US" sz="4000" b="1" i="1" baseline="30000" dirty="0">
                <a:solidFill>
                  <a:srgbClr val="FF0000"/>
                </a:solidFill>
                <a:latin typeface="Arial" panose="020B0604020202020204" pitchFamily="34" charset="0"/>
                <a:cs typeface="Arial" panose="020B0604020202020204" pitchFamily="34" charset="0"/>
              </a:rPr>
              <a:t>36 </a:t>
            </a:r>
            <a:r>
              <a:rPr lang="en-US" sz="4000" i="1" dirty="0">
                <a:solidFill>
                  <a:srgbClr val="FF0000"/>
                </a:solidFill>
                <a:latin typeface="Arial" panose="020B0604020202020204" pitchFamily="34" charset="0"/>
                <a:cs typeface="Arial" panose="020B0604020202020204" pitchFamily="34" charset="0"/>
              </a:rPr>
              <a:t>As it is written:</a:t>
            </a:r>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i="1" dirty="0">
                <a:solidFill>
                  <a:srgbClr val="FF0000"/>
                </a:solidFill>
                <a:latin typeface="Arial" panose="020B0604020202020204" pitchFamily="34" charset="0"/>
                <a:cs typeface="Arial" panose="020B0604020202020204" pitchFamily="34" charset="0"/>
              </a:rPr>
              <a:t>“For your sake we face death all day long;</a:t>
            </a:r>
            <a:br>
              <a:rPr lang="en-US" sz="4000" i="1" dirty="0">
                <a:solidFill>
                  <a:srgbClr val="FF0000"/>
                </a:solidFill>
                <a:latin typeface="Arial" panose="020B0604020202020204" pitchFamily="34" charset="0"/>
                <a:cs typeface="Arial" panose="020B0604020202020204" pitchFamily="34" charset="0"/>
              </a:rPr>
            </a:br>
            <a:r>
              <a:rPr lang="en-US" sz="4000" i="1" dirty="0">
                <a:solidFill>
                  <a:srgbClr val="FF0000"/>
                </a:solidFill>
                <a:latin typeface="Arial" panose="020B0604020202020204" pitchFamily="34" charset="0"/>
                <a:cs typeface="Arial" panose="020B0604020202020204" pitchFamily="34" charset="0"/>
              </a:rPr>
              <a:t>    we are considered as sheep to be slaughtered</a:t>
            </a:r>
            <a:r>
              <a:rPr lang="en-US" sz="4000" i="1" dirty="0" smtClean="0">
                <a:solidFill>
                  <a:srgbClr val="FF0000"/>
                </a:solidFill>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292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8"/>
            <a:ext cx="11416937" cy="5721531"/>
          </a:xfrm>
        </p:spPr>
        <p:txBody>
          <a:bodyPr/>
          <a:lstStyle/>
          <a:p>
            <a:r>
              <a:rPr lang="en-US" sz="4000" b="1" u="sng" dirty="0">
                <a:solidFill>
                  <a:srgbClr val="FF0000"/>
                </a:solidFill>
                <a:latin typeface="Arial" panose="020B0604020202020204" pitchFamily="34" charset="0"/>
                <a:cs typeface="Arial" panose="020B0604020202020204" pitchFamily="34" charset="0"/>
              </a:rPr>
              <a:t>Romans 8</a:t>
            </a:r>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b="1" i="1" baseline="30000" dirty="0">
                <a:solidFill>
                  <a:srgbClr val="FF0000"/>
                </a:solidFill>
                <a:latin typeface="Arial" panose="020B0604020202020204" pitchFamily="34" charset="0"/>
                <a:cs typeface="Arial" panose="020B0604020202020204" pitchFamily="34" charset="0"/>
              </a:rPr>
              <a:t>37 </a:t>
            </a:r>
            <a:r>
              <a:rPr lang="en-US" sz="4000" i="1" dirty="0">
                <a:solidFill>
                  <a:srgbClr val="FF0000"/>
                </a:solidFill>
                <a:latin typeface="Arial" panose="020B0604020202020204" pitchFamily="34" charset="0"/>
                <a:cs typeface="Arial" panose="020B0604020202020204" pitchFamily="34" charset="0"/>
              </a:rPr>
              <a:t>No, in all these things we are more than conquerors through him who loved us. </a:t>
            </a:r>
            <a:r>
              <a:rPr lang="en-US" sz="4000" b="1" i="1" baseline="30000" dirty="0">
                <a:solidFill>
                  <a:srgbClr val="FF0000"/>
                </a:solidFill>
                <a:latin typeface="Arial" panose="020B0604020202020204" pitchFamily="34" charset="0"/>
                <a:cs typeface="Arial" panose="020B0604020202020204" pitchFamily="34" charset="0"/>
              </a:rPr>
              <a:t>38 </a:t>
            </a:r>
            <a:r>
              <a:rPr lang="en-US" sz="4000" i="1" dirty="0">
                <a:solidFill>
                  <a:srgbClr val="FF0000"/>
                </a:solidFill>
                <a:latin typeface="Arial" panose="020B0604020202020204" pitchFamily="34" charset="0"/>
                <a:cs typeface="Arial" panose="020B0604020202020204" pitchFamily="34" charset="0"/>
              </a:rPr>
              <a:t>For I am convinced that neither death nor life, neither angels nor demons, neither the present nor the future, nor any powers, </a:t>
            </a:r>
            <a:r>
              <a:rPr lang="en-US" sz="4000" b="1" i="1" baseline="30000" dirty="0">
                <a:solidFill>
                  <a:srgbClr val="FF0000"/>
                </a:solidFill>
                <a:latin typeface="Arial" panose="020B0604020202020204" pitchFamily="34" charset="0"/>
                <a:cs typeface="Arial" panose="020B0604020202020204" pitchFamily="34" charset="0"/>
              </a:rPr>
              <a:t>39 </a:t>
            </a:r>
            <a:r>
              <a:rPr lang="en-US" sz="4000" i="1" dirty="0">
                <a:solidFill>
                  <a:srgbClr val="FF0000"/>
                </a:solidFill>
                <a:latin typeface="Arial" panose="020B0604020202020204" pitchFamily="34" charset="0"/>
                <a:cs typeface="Arial" panose="020B0604020202020204" pitchFamily="34" charset="0"/>
              </a:rPr>
              <a:t>neither height nor depth, nor anything else in all creation, will be able to separate us from the love of God that is in Christ Jesus our Lord</a:t>
            </a:r>
            <a:r>
              <a:rPr lang="en-US" sz="4000" i="1" dirty="0" smtClean="0">
                <a:solidFill>
                  <a:srgbClr val="FF0000"/>
                </a:solidFill>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216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8"/>
            <a:ext cx="11416937" cy="6113418"/>
          </a:xfrm>
        </p:spPr>
        <p:txBody>
          <a:bodyPr/>
          <a:lstStyle/>
          <a:p>
            <a:r>
              <a:rPr lang="en-US" sz="4000" b="1" u="sng" dirty="0" smtClean="0">
                <a:solidFill>
                  <a:srgbClr val="00FF00"/>
                </a:solidFill>
                <a:latin typeface="Arial" panose="020B0604020202020204" pitchFamily="34" charset="0"/>
                <a:cs typeface="Arial" panose="020B0604020202020204" pitchFamily="34" charset="0"/>
              </a:rPr>
              <a:t>I Corinthians 13</a:t>
            </a:r>
            <a:br>
              <a:rPr lang="en-US" sz="4000" b="1" u="sng" dirty="0" smtClean="0">
                <a:solidFill>
                  <a:srgbClr val="00FF00"/>
                </a:solidFill>
                <a:latin typeface="Arial" panose="020B0604020202020204" pitchFamily="34" charset="0"/>
                <a:cs typeface="Arial" panose="020B0604020202020204" pitchFamily="34" charset="0"/>
              </a:rPr>
            </a:br>
            <a:r>
              <a:rPr lang="en-US" sz="4000" b="1" u="sng" dirty="0" smtClean="0">
                <a:solidFill>
                  <a:srgbClr val="00FF00"/>
                </a:solidFill>
                <a:latin typeface="Arial" panose="020B0604020202020204" pitchFamily="34" charset="0"/>
                <a:cs typeface="Arial" panose="020B0604020202020204" pitchFamily="34" charset="0"/>
              </a:rPr>
              <a:t/>
            </a:r>
            <a:br>
              <a:rPr lang="en-US" sz="4000" b="1" u="sng" dirty="0" smtClean="0">
                <a:solidFill>
                  <a:srgbClr val="00FF00"/>
                </a:solidFill>
                <a:latin typeface="Arial" panose="020B0604020202020204" pitchFamily="34" charset="0"/>
                <a:cs typeface="Arial" panose="020B0604020202020204" pitchFamily="34" charset="0"/>
              </a:rPr>
            </a:br>
            <a:r>
              <a:rPr lang="en-US" sz="4000" b="1" i="1" baseline="30000" dirty="0">
                <a:solidFill>
                  <a:srgbClr val="00FF00"/>
                </a:solidFill>
                <a:latin typeface="Arial" panose="020B0604020202020204" pitchFamily="34" charset="0"/>
                <a:cs typeface="Arial" panose="020B0604020202020204" pitchFamily="34" charset="0"/>
              </a:rPr>
              <a:t>4 </a:t>
            </a:r>
            <a:r>
              <a:rPr lang="en-US" sz="4000" i="1" dirty="0" smtClean="0">
                <a:solidFill>
                  <a:srgbClr val="00FF00"/>
                </a:solidFill>
                <a:latin typeface="Arial" panose="020B0604020202020204" pitchFamily="34" charset="0"/>
                <a:cs typeface="Arial" panose="020B0604020202020204" pitchFamily="34" charset="0"/>
              </a:rPr>
              <a:t>Love </a:t>
            </a:r>
            <a:r>
              <a:rPr lang="en-US" sz="4000" i="1" dirty="0">
                <a:solidFill>
                  <a:srgbClr val="00FF00"/>
                </a:solidFill>
                <a:latin typeface="Arial" panose="020B0604020202020204" pitchFamily="34" charset="0"/>
                <a:cs typeface="Arial" panose="020B0604020202020204" pitchFamily="34" charset="0"/>
              </a:rPr>
              <a:t>is patient</a:t>
            </a:r>
            <a:r>
              <a:rPr lang="en-US" sz="4000" i="1" dirty="0" smtClean="0">
                <a:solidFill>
                  <a:srgbClr val="00FF00"/>
                </a:solidFill>
                <a:latin typeface="Arial" panose="020B0604020202020204" pitchFamily="34" charset="0"/>
                <a:cs typeface="Arial" panose="020B0604020202020204" pitchFamily="34" charset="0"/>
              </a:rPr>
              <a:t>, </a:t>
            </a:r>
            <a:r>
              <a:rPr lang="en-US" sz="4000" i="1" dirty="0">
                <a:solidFill>
                  <a:srgbClr val="00FF00"/>
                </a:solidFill>
                <a:latin typeface="Arial" panose="020B0604020202020204" pitchFamily="34" charset="0"/>
                <a:cs typeface="Arial" panose="020B0604020202020204" pitchFamily="34" charset="0"/>
              </a:rPr>
              <a:t>love is kind. It </a:t>
            </a:r>
            <a:r>
              <a:rPr lang="en-US" sz="4000" i="1" dirty="0" smtClean="0">
                <a:solidFill>
                  <a:srgbClr val="00FF00"/>
                </a:solidFill>
                <a:latin typeface="Arial" panose="020B0604020202020204" pitchFamily="34" charset="0"/>
                <a:cs typeface="Arial" panose="020B0604020202020204" pitchFamily="34" charset="0"/>
              </a:rPr>
              <a:t>does </a:t>
            </a:r>
            <a:r>
              <a:rPr lang="en-US" sz="4000" i="1" dirty="0">
                <a:solidFill>
                  <a:srgbClr val="00FF00"/>
                </a:solidFill>
                <a:latin typeface="Arial" panose="020B0604020202020204" pitchFamily="34" charset="0"/>
                <a:cs typeface="Arial" panose="020B0604020202020204" pitchFamily="34" charset="0"/>
              </a:rPr>
              <a:t>not envy, it </a:t>
            </a:r>
            <a:r>
              <a:rPr lang="en-US" sz="4000" i="1" dirty="0" smtClean="0">
                <a:solidFill>
                  <a:srgbClr val="00FF00"/>
                </a:solidFill>
                <a:latin typeface="Arial" panose="020B0604020202020204" pitchFamily="34" charset="0"/>
                <a:cs typeface="Arial" panose="020B0604020202020204" pitchFamily="34" charset="0"/>
              </a:rPr>
              <a:t>does </a:t>
            </a:r>
            <a:r>
              <a:rPr lang="en-US" sz="4000" i="1" dirty="0">
                <a:solidFill>
                  <a:srgbClr val="00FF00"/>
                </a:solidFill>
                <a:latin typeface="Arial" panose="020B0604020202020204" pitchFamily="34" charset="0"/>
                <a:cs typeface="Arial" panose="020B0604020202020204" pitchFamily="34" charset="0"/>
              </a:rPr>
              <a:t>not boast, </a:t>
            </a:r>
            <a:r>
              <a:rPr lang="en-US" sz="4000" i="1" dirty="0" smtClean="0">
                <a:solidFill>
                  <a:srgbClr val="00FF00"/>
                </a:solidFill>
                <a:latin typeface="Arial" panose="020B0604020202020204" pitchFamily="34" charset="0"/>
                <a:cs typeface="Arial" panose="020B0604020202020204" pitchFamily="34" charset="0"/>
              </a:rPr>
              <a:t>it </a:t>
            </a:r>
            <a:r>
              <a:rPr lang="en-US" sz="4000" i="1" dirty="0">
                <a:solidFill>
                  <a:srgbClr val="00FF00"/>
                </a:solidFill>
                <a:latin typeface="Arial" panose="020B0604020202020204" pitchFamily="34" charset="0"/>
                <a:cs typeface="Arial" panose="020B0604020202020204" pitchFamily="34" charset="0"/>
              </a:rPr>
              <a:t>is not proud. </a:t>
            </a:r>
            <a:r>
              <a:rPr lang="en-US" sz="4000" b="1" i="1" baseline="30000" dirty="0">
                <a:solidFill>
                  <a:srgbClr val="00FF00"/>
                </a:solidFill>
                <a:latin typeface="Arial" panose="020B0604020202020204" pitchFamily="34" charset="0"/>
                <a:cs typeface="Arial" panose="020B0604020202020204" pitchFamily="34" charset="0"/>
              </a:rPr>
              <a:t>5 </a:t>
            </a:r>
            <a:r>
              <a:rPr lang="en-US" sz="4000" i="1" dirty="0">
                <a:solidFill>
                  <a:srgbClr val="00FF00"/>
                </a:solidFill>
                <a:latin typeface="Arial" panose="020B0604020202020204" pitchFamily="34" charset="0"/>
                <a:cs typeface="Arial" panose="020B0604020202020204" pitchFamily="34" charset="0"/>
              </a:rPr>
              <a:t>It </a:t>
            </a:r>
            <a:r>
              <a:rPr lang="en-US" sz="4000" i="1" dirty="0" smtClean="0">
                <a:solidFill>
                  <a:srgbClr val="00FF00"/>
                </a:solidFill>
                <a:latin typeface="Arial" panose="020B0604020202020204" pitchFamily="34" charset="0"/>
                <a:cs typeface="Arial" panose="020B0604020202020204" pitchFamily="34" charset="0"/>
              </a:rPr>
              <a:t>does </a:t>
            </a:r>
            <a:r>
              <a:rPr lang="en-US" sz="4000" i="1" dirty="0">
                <a:solidFill>
                  <a:srgbClr val="00FF00"/>
                </a:solidFill>
                <a:latin typeface="Arial" panose="020B0604020202020204" pitchFamily="34" charset="0"/>
                <a:cs typeface="Arial" panose="020B0604020202020204" pitchFamily="34" charset="0"/>
              </a:rPr>
              <a:t>not dishonor others, it is not self-seeking, it is not easily angered, it keeps no record of wrongs. </a:t>
            </a:r>
            <a:r>
              <a:rPr lang="en-US" sz="4000" b="1" i="1" baseline="30000" dirty="0">
                <a:solidFill>
                  <a:srgbClr val="00FF00"/>
                </a:solidFill>
                <a:latin typeface="Arial" panose="020B0604020202020204" pitchFamily="34" charset="0"/>
                <a:cs typeface="Arial" panose="020B0604020202020204" pitchFamily="34" charset="0"/>
              </a:rPr>
              <a:t>6 </a:t>
            </a:r>
            <a:r>
              <a:rPr lang="en-US" sz="4000" i="1" dirty="0">
                <a:solidFill>
                  <a:srgbClr val="00FF00"/>
                </a:solidFill>
                <a:latin typeface="Arial" panose="020B0604020202020204" pitchFamily="34" charset="0"/>
                <a:cs typeface="Arial" panose="020B0604020202020204" pitchFamily="34" charset="0"/>
              </a:rPr>
              <a:t>Love </a:t>
            </a:r>
            <a:r>
              <a:rPr lang="en-US" sz="4000" i="1" dirty="0" smtClean="0">
                <a:solidFill>
                  <a:srgbClr val="00FF00"/>
                </a:solidFill>
                <a:latin typeface="Arial" panose="020B0604020202020204" pitchFamily="34" charset="0"/>
                <a:cs typeface="Arial" panose="020B0604020202020204" pitchFamily="34" charset="0"/>
              </a:rPr>
              <a:t>does </a:t>
            </a:r>
            <a:r>
              <a:rPr lang="en-US" sz="4000" i="1" dirty="0">
                <a:solidFill>
                  <a:srgbClr val="00FF00"/>
                </a:solidFill>
                <a:latin typeface="Arial" panose="020B0604020202020204" pitchFamily="34" charset="0"/>
                <a:cs typeface="Arial" panose="020B0604020202020204" pitchFamily="34" charset="0"/>
              </a:rPr>
              <a:t>not delight in evil but rejoices with the truth. </a:t>
            </a:r>
            <a:r>
              <a:rPr lang="en-US" sz="4000" b="1" i="1" baseline="30000" dirty="0">
                <a:solidFill>
                  <a:srgbClr val="00FF00"/>
                </a:solidFill>
                <a:latin typeface="Arial" panose="020B0604020202020204" pitchFamily="34" charset="0"/>
                <a:cs typeface="Arial" panose="020B0604020202020204" pitchFamily="34" charset="0"/>
              </a:rPr>
              <a:t>7 </a:t>
            </a:r>
            <a:r>
              <a:rPr lang="en-US" sz="4000" i="1" dirty="0">
                <a:solidFill>
                  <a:srgbClr val="00FF00"/>
                </a:solidFill>
                <a:latin typeface="Arial" panose="020B0604020202020204" pitchFamily="34" charset="0"/>
                <a:cs typeface="Arial" panose="020B0604020202020204" pitchFamily="34" charset="0"/>
              </a:rPr>
              <a:t>It </a:t>
            </a:r>
            <a:r>
              <a:rPr lang="en-US" sz="4000" i="1" dirty="0" smtClean="0">
                <a:solidFill>
                  <a:srgbClr val="00FF00"/>
                </a:solidFill>
                <a:latin typeface="Arial" panose="020B0604020202020204" pitchFamily="34" charset="0"/>
                <a:cs typeface="Arial" panose="020B0604020202020204" pitchFamily="34" charset="0"/>
              </a:rPr>
              <a:t>always </a:t>
            </a:r>
            <a:r>
              <a:rPr lang="en-US" sz="4000" i="1" dirty="0">
                <a:solidFill>
                  <a:srgbClr val="00FF00"/>
                </a:solidFill>
                <a:latin typeface="Arial" panose="020B0604020202020204" pitchFamily="34" charset="0"/>
                <a:cs typeface="Arial" panose="020B0604020202020204" pitchFamily="34" charset="0"/>
              </a:rPr>
              <a:t>protects, always trusts, always hopes, always perseveres.  </a:t>
            </a:r>
            <a:r>
              <a:rPr lang="en-US" sz="4000" b="1" i="1" baseline="30000" dirty="0">
                <a:solidFill>
                  <a:srgbClr val="00FF00"/>
                </a:solidFill>
                <a:latin typeface="Arial" panose="020B0604020202020204" pitchFamily="34" charset="0"/>
                <a:cs typeface="Arial" panose="020B0604020202020204" pitchFamily="34" charset="0"/>
              </a:rPr>
              <a:t>8 </a:t>
            </a:r>
            <a:r>
              <a:rPr lang="en-US" sz="4000" i="1" dirty="0" smtClean="0">
                <a:solidFill>
                  <a:srgbClr val="00FF00"/>
                </a:solidFill>
                <a:latin typeface="Arial" panose="020B0604020202020204" pitchFamily="34" charset="0"/>
                <a:cs typeface="Arial" panose="020B0604020202020204" pitchFamily="34" charset="0"/>
              </a:rPr>
              <a:t>Love </a:t>
            </a:r>
            <a:r>
              <a:rPr lang="en-US" sz="4000" i="1" dirty="0">
                <a:solidFill>
                  <a:srgbClr val="00FF00"/>
                </a:solidFill>
                <a:latin typeface="Arial" panose="020B0604020202020204" pitchFamily="34" charset="0"/>
                <a:cs typeface="Arial" panose="020B0604020202020204" pitchFamily="34" charset="0"/>
              </a:rPr>
              <a:t>never fails</a:t>
            </a:r>
            <a:r>
              <a:rPr lang="en-US" sz="4000" i="1" dirty="0" smtClean="0">
                <a:solidFill>
                  <a:srgbClr val="00FF00"/>
                </a:solidFill>
                <a:latin typeface="Arial" panose="020B0604020202020204" pitchFamily="34" charset="0"/>
                <a:cs typeface="Arial" panose="020B0604020202020204" pitchFamily="34" charset="0"/>
              </a:rPr>
              <a:t>.”</a:t>
            </a:r>
            <a:endParaRPr lang="en-US" sz="4000"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090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313508"/>
            <a:ext cx="11878491" cy="6544492"/>
          </a:xfrm>
        </p:spPr>
        <p:txBody>
          <a:bodyPr/>
          <a:lstStyle/>
          <a:p>
            <a:r>
              <a:rPr lang="en-US" sz="4000" b="1" u="sng" dirty="0">
                <a:solidFill>
                  <a:srgbClr val="FF0000"/>
                </a:solidFill>
                <a:latin typeface="Arial" panose="020B0604020202020204" pitchFamily="34" charset="0"/>
                <a:cs typeface="Arial" panose="020B0604020202020204" pitchFamily="34" charset="0"/>
              </a:rPr>
              <a:t>Ephesians 1:3-6</a:t>
            </a:r>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i="1" dirty="0">
                <a:solidFill>
                  <a:srgbClr val="FF0000"/>
                </a:solidFill>
                <a:latin typeface="Arial" panose="020B0604020202020204" pitchFamily="34" charset="0"/>
                <a:cs typeface="Arial" panose="020B0604020202020204" pitchFamily="34" charset="0"/>
              </a:rPr>
              <a:t>3) Praise be to the God and Father of our Lord Jesus Christ, who has blessed us in the heavenly realms with every spiritual blessing in </a:t>
            </a:r>
            <a:r>
              <a:rPr lang="en-US" sz="4000" i="1" dirty="0" smtClean="0">
                <a:solidFill>
                  <a:srgbClr val="FF0000"/>
                </a:solidFill>
                <a:latin typeface="Arial" panose="020B0604020202020204" pitchFamily="34" charset="0"/>
                <a:cs typeface="Arial" panose="020B0604020202020204" pitchFamily="34" charset="0"/>
              </a:rPr>
              <a:t>Christ.  4</a:t>
            </a:r>
            <a:r>
              <a:rPr lang="en-US" sz="4000" i="1" dirty="0">
                <a:solidFill>
                  <a:srgbClr val="FF0000"/>
                </a:solidFill>
                <a:latin typeface="Arial" panose="020B0604020202020204" pitchFamily="34" charset="0"/>
                <a:cs typeface="Arial" panose="020B0604020202020204" pitchFamily="34" charset="0"/>
              </a:rPr>
              <a:t>) </a:t>
            </a:r>
            <a:r>
              <a:rPr lang="en-US" sz="4000" i="1" dirty="0" smtClean="0">
                <a:solidFill>
                  <a:srgbClr val="FF0000"/>
                </a:solidFill>
                <a:latin typeface="Arial" panose="020B0604020202020204" pitchFamily="34" charset="0"/>
                <a:cs typeface="Arial" panose="020B0604020202020204" pitchFamily="34" charset="0"/>
              </a:rPr>
              <a:t>=For </a:t>
            </a:r>
            <a:r>
              <a:rPr lang="en-US" sz="4000" i="1" dirty="0">
                <a:solidFill>
                  <a:srgbClr val="FF0000"/>
                </a:solidFill>
                <a:latin typeface="Arial" panose="020B0604020202020204" pitchFamily="34" charset="0"/>
                <a:cs typeface="Arial" panose="020B0604020202020204" pitchFamily="34" charset="0"/>
              </a:rPr>
              <a:t>he chose us in him before the creation of the world to be holy and blameless in his sight. In love 5) he </a:t>
            </a:r>
            <a:r>
              <a:rPr lang="en-US" sz="4000" i="1" dirty="0" smtClean="0">
                <a:solidFill>
                  <a:srgbClr val="FF0000"/>
                </a:solidFill>
                <a:latin typeface="Arial" panose="020B0604020202020204" pitchFamily="34" charset="0"/>
                <a:cs typeface="Arial" panose="020B0604020202020204" pitchFamily="34" charset="0"/>
              </a:rPr>
              <a:t>predestined</a:t>
            </a:r>
            <a:r>
              <a:rPr lang="en-US" sz="4000" i="1" dirty="0">
                <a:solidFill>
                  <a:srgbClr val="FF0000"/>
                </a:solidFill>
                <a:latin typeface="Arial" panose="020B0604020202020204" pitchFamily="34" charset="0"/>
                <a:cs typeface="Arial" panose="020B0604020202020204" pitchFamily="34" charset="0"/>
              </a:rPr>
              <a:t> us for adoption to </a:t>
            </a:r>
            <a:r>
              <a:rPr lang="en-US" sz="4000" i="1" dirty="0" err="1">
                <a:solidFill>
                  <a:srgbClr val="FF0000"/>
                </a:solidFill>
                <a:latin typeface="Arial" panose="020B0604020202020204" pitchFamily="34" charset="0"/>
                <a:cs typeface="Arial" panose="020B0604020202020204" pitchFamily="34" charset="0"/>
              </a:rPr>
              <a:t>sonship</a:t>
            </a:r>
            <a:r>
              <a:rPr lang="en-US" sz="4000" i="1" dirty="0">
                <a:solidFill>
                  <a:srgbClr val="FF0000"/>
                </a:solidFill>
                <a:latin typeface="Arial" panose="020B0604020202020204" pitchFamily="34" charset="0"/>
                <a:cs typeface="Arial" panose="020B0604020202020204" pitchFamily="34" charset="0"/>
              </a:rPr>
              <a:t> through Jesus Christ, in accordance with his pleasure and will— 6) to the praise of his glorious grace, which he has freely given us in the One he loves. </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033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12" y="470262"/>
            <a:ext cx="11207931" cy="5068389"/>
          </a:xfrm>
        </p:spPr>
        <p:txBody>
          <a:bodyPr/>
          <a:lstStyle/>
          <a:p>
            <a:r>
              <a:rPr lang="en-US" sz="4000" b="1" u="sng" dirty="0">
                <a:solidFill>
                  <a:srgbClr val="00FF00"/>
                </a:solidFill>
                <a:latin typeface="Arial" panose="020B0604020202020204" pitchFamily="34" charset="0"/>
                <a:cs typeface="Arial" panose="020B0604020202020204" pitchFamily="34" charset="0"/>
              </a:rPr>
              <a:t>Ephesians </a:t>
            </a:r>
            <a:r>
              <a:rPr lang="en-US" sz="4000" b="1" u="sng" dirty="0" smtClean="0">
                <a:solidFill>
                  <a:srgbClr val="00FF00"/>
                </a:solidFill>
                <a:latin typeface="Arial" panose="020B0604020202020204" pitchFamily="34" charset="0"/>
                <a:cs typeface="Arial" panose="020B0604020202020204" pitchFamily="34" charset="0"/>
              </a:rPr>
              <a:t>3:17-19</a:t>
            </a:r>
            <a:r>
              <a:rPr lang="en-US" sz="4000" u="sng" dirty="0">
                <a:solidFill>
                  <a:srgbClr val="00FF00"/>
                </a:solidFill>
                <a:latin typeface="Arial" panose="020B0604020202020204" pitchFamily="34" charset="0"/>
                <a:cs typeface="Arial" panose="020B0604020202020204" pitchFamily="34" charset="0"/>
              </a:rPr>
              <a:t/>
            </a:r>
            <a:br>
              <a:rPr lang="en-US" sz="4000" u="sng" dirty="0">
                <a:solidFill>
                  <a:srgbClr val="00FF00"/>
                </a:solidFill>
                <a:latin typeface="Arial" panose="020B0604020202020204" pitchFamily="34" charset="0"/>
                <a:cs typeface="Arial" panose="020B0604020202020204" pitchFamily="34" charset="0"/>
              </a:rPr>
            </a:br>
            <a:r>
              <a:rPr lang="en-US" sz="4000" i="1" dirty="0">
                <a:solidFill>
                  <a:srgbClr val="00FF00"/>
                </a:solidFill>
                <a:latin typeface="Arial" panose="020B0604020202020204" pitchFamily="34" charset="0"/>
                <a:cs typeface="Arial" panose="020B0604020202020204" pitchFamily="34" charset="0"/>
              </a:rPr>
              <a:t>And I pray that you, being rooted and established in love</a:t>
            </a:r>
            <a:r>
              <a:rPr lang="en-US" sz="4000" i="1" dirty="0" smtClean="0">
                <a:solidFill>
                  <a:srgbClr val="00FF00"/>
                </a:solidFill>
                <a:latin typeface="Arial" panose="020B0604020202020204" pitchFamily="34" charset="0"/>
                <a:cs typeface="Arial" panose="020B0604020202020204" pitchFamily="34" charset="0"/>
              </a:rPr>
              <a:t>,</a:t>
            </a:r>
            <a:r>
              <a:rPr lang="en-US" sz="4000" i="1" dirty="0">
                <a:solidFill>
                  <a:srgbClr val="00FF00"/>
                </a:solidFill>
                <a:latin typeface="Arial" panose="020B0604020202020204" pitchFamily="34" charset="0"/>
                <a:cs typeface="Arial" panose="020B0604020202020204" pitchFamily="34" charset="0"/>
              </a:rPr>
              <a:t> may have power, together with all the Lord’s holy people, to grasp how wide and long and high and deep is the love of Christ</a:t>
            </a:r>
            <a:r>
              <a:rPr lang="en-US" sz="4000" i="1" dirty="0" smtClean="0">
                <a:solidFill>
                  <a:srgbClr val="00FF00"/>
                </a:solidFill>
                <a:latin typeface="Arial" panose="020B0604020202020204" pitchFamily="34" charset="0"/>
                <a:cs typeface="Arial" panose="020B0604020202020204" pitchFamily="34" charset="0"/>
              </a:rPr>
              <a:t>,</a:t>
            </a:r>
            <a:r>
              <a:rPr lang="en-US" sz="4000" i="1" dirty="0">
                <a:solidFill>
                  <a:srgbClr val="00FF00"/>
                </a:solidFill>
                <a:latin typeface="Arial" panose="020B0604020202020204" pitchFamily="34" charset="0"/>
                <a:cs typeface="Arial" panose="020B0604020202020204" pitchFamily="34" charset="0"/>
              </a:rPr>
              <a:t> and to know this love that surpasses knowledge—that you may be filled to the measure of all the fullness of God</a:t>
            </a:r>
            <a:r>
              <a:rPr lang="en-US" sz="4000" i="1" dirty="0" smtClean="0">
                <a:solidFill>
                  <a:srgbClr val="00FF00"/>
                </a:solidFill>
                <a:latin typeface="Arial" panose="020B0604020202020204" pitchFamily="34" charset="0"/>
                <a:cs typeface="Arial" panose="020B0604020202020204" pitchFamily="34" charset="0"/>
              </a:rPr>
              <a:t>.</a:t>
            </a:r>
            <a:endParaRPr lang="en-US" sz="4000"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798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098" name="Picture 2" descr="Image result for christmas j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6"/>
            <a:ext cx="12192000" cy="69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22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6113417"/>
          </a:xfrm>
        </p:spPr>
        <p:txBody>
          <a:bodyPr/>
          <a:lstStyle/>
          <a:p>
            <a:r>
              <a:rPr lang="en-US" sz="4400" b="1" u="sng" dirty="0">
                <a:solidFill>
                  <a:srgbClr val="00FF00"/>
                </a:solidFill>
                <a:latin typeface="Arial" panose="020B0604020202020204" pitchFamily="34" charset="0"/>
                <a:cs typeface="Arial" panose="020B0604020202020204" pitchFamily="34" charset="0"/>
              </a:rPr>
              <a:t>Luke 2:8-10</a:t>
            </a:r>
            <a:r>
              <a:rPr lang="en-US" sz="4400" dirty="0">
                <a:solidFill>
                  <a:srgbClr val="00FF00"/>
                </a:solidFill>
                <a:latin typeface="Arial" panose="020B0604020202020204" pitchFamily="34" charset="0"/>
                <a:cs typeface="Arial" panose="020B0604020202020204" pitchFamily="34" charset="0"/>
              </a:rPr>
              <a:t/>
            </a:r>
            <a:br>
              <a:rPr lang="en-US" sz="4400" dirty="0">
                <a:solidFill>
                  <a:srgbClr val="00FF00"/>
                </a:solidFill>
                <a:latin typeface="Arial" panose="020B0604020202020204" pitchFamily="34" charset="0"/>
                <a:cs typeface="Arial" panose="020B0604020202020204" pitchFamily="34" charset="0"/>
              </a:rPr>
            </a:br>
            <a:r>
              <a:rPr lang="en-US" sz="4400" b="1" i="1" baseline="30000" dirty="0">
                <a:solidFill>
                  <a:srgbClr val="00FF00"/>
                </a:solidFill>
                <a:latin typeface="Arial" panose="020B0604020202020204" pitchFamily="34" charset="0"/>
                <a:cs typeface="Arial" panose="020B0604020202020204" pitchFamily="34" charset="0"/>
              </a:rPr>
              <a:t>8 </a:t>
            </a:r>
            <a:r>
              <a:rPr lang="en-US" sz="4400" i="1" dirty="0">
                <a:solidFill>
                  <a:srgbClr val="00FF00"/>
                </a:solidFill>
                <a:latin typeface="Arial" panose="020B0604020202020204" pitchFamily="34" charset="0"/>
                <a:cs typeface="Arial" panose="020B0604020202020204" pitchFamily="34" charset="0"/>
              </a:rPr>
              <a:t>And there were shepherds living out in the fields nearby, keeping watch over their flocks at night. </a:t>
            </a:r>
            <a:r>
              <a:rPr lang="en-US" sz="4400" b="1" i="1" baseline="30000" dirty="0">
                <a:solidFill>
                  <a:srgbClr val="00FF00"/>
                </a:solidFill>
                <a:latin typeface="Arial" panose="020B0604020202020204" pitchFamily="34" charset="0"/>
                <a:cs typeface="Arial" panose="020B0604020202020204" pitchFamily="34" charset="0"/>
              </a:rPr>
              <a:t>9 </a:t>
            </a:r>
            <a:r>
              <a:rPr lang="en-US" sz="4400" i="1" dirty="0">
                <a:solidFill>
                  <a:srgbClr val="00FF00"/>
                </a:solidFill>
                <a:latin typeface="Arial" panose="020B0604020202020204" pitchFamily="34" charset="0"/>
                <a:cs typeface="Arial" panose="020B0604020202020204" pitchFamily="34" charset="0"/>
              </a:rPr>
              <a:t>An angel of the Lord appeared to them, and the glory of the Lord shone around them, and they were terrified. </a:t>
            </a:r>
            <a:r>
              <a:rPr lang="en-US" sz="4400" b="1" i="1" baseline="30000" dirty="0">
                <a:solidFill>
                  <a:srgbClr val="00FF00"/>
                </a:solidFill>
                <a:latin typeface="Arial" panose="020B0604020202020204" pitchFamily="34" charset="0"/>
                <a:cs typeface="Arial" panose="020B0604020202020204" pitchFamily="34" charset="0"/>
              </a:rPr>
              <a:t>10 </a:t>
            </a:r>
            <a:r>
              <a:rPr lang="en-US" sz="4400" i="1" dirty="0">
                <a:solidFill>
                  <a:srgbClr val="00FF00"/>
                </a:solidFill>
                <a:latin typeface="Arial" panose="020B0604020202020204" pitchFamily="34" charset="0"/>
                <a:cs typeface="Arial" panose="020B0604020202020204" pitchFamily="34" charset="0"/>
              </a:rPr>
              <a:t>But the angel said to them, “Do not be afraid. I bring you good news that will cause </a:t>
            </a:r>
            <a:r>
              <a:rPr lang="en-US" sz="4400" b="1" i="1" dirty="0">
                <a:solidFill>
                  <a:srgbClr val="00FF00"/>
                </a:solidFill>
                <a:latin typeface="Arial" panose="020B0604020202020204" pitchFamily="34" charset="0"/>
                <a:cs typeface="Arial" panose="020B0604020202020204" pitchFamily="34" charset="0"/>
              </a:rPr>
              <a:t>great joy</a:t>
            </a:r>
            <a:r>
              <a:rPr lang="en-US" sz="4400" i="1" dirty="0">
                <a:solidFill>
                  <a:srgbClr val="00FF00"/>
                </a:solidFill>
                <a:latin typeface="Arial" panose="020B0604020202020204" pitchFamily="34" charset="0"/>
                <a:cs typeface="Arial" panose="020B0604020202020204" pitchFamily="34" charset="0"/>
              </a:rPr>
              <a:t> for all the people.</a:t>
            </a:r>
            <a:endParaRPr lang="en-US" sz="4400"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275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The Crescent Building, Spok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69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6113417"/>
          </a:xfrm>
        </p:spPr>
        <p:txBody>
          <a:bodyPr/>
          <a:lstStyle/>
          <a:p>
            <a:r>
              <a:rPr lang="en-US" sz="4000" dirty="0">
                <a:solidFill>
                  <a:srgbClr val="00FF00"/>
                </a:solidFill>
                <a:latin typeface="Arial" panose="020B0604020202020204" pitchFamily="34" charset="0"/>
                <a:cs typeface="Arial" panose="020B0604020202020204" pitchFamily="34" charset="0"/>
              </a:rPr>
              <a:t/>
            </a:r>
            <a:br>
              <a:rPr lang="en-US" sz="4000" dirty="0">
                <a:solidFill>
                  <a:srgbClr val="00FF00"/>
                </a:solidFill>
                <a:latin typeface="Arial" panose="020B0604020202020204" pitchFamily="34" charset="0"/>
                <a:cs typeface="Arial" panose="020B0604020202020204" pitchFamily="34" charset="0"/>
              </a:rPr>
            </a:br>
            <a:r>
              <a:rPr lang="en-US" sz="4000" i="1" dirty="0">
                <a:solidFill>
                  <a:srgbClr val="00FF00"/>
                </a:solidFill>
                <a:latin typeface="Arial" panose="020B0604020202020204" pitchFamily="34" charset="0"/>
                <a:cs typeface="Arial" panose="020B0604020202020204" pitchFamily="34" charset="0"/>
              </a:rPr>
              <a:t>Today in the town of David a Savior has been born to you; he is the Messiah, the Lord. </a:t>
            </a:r>
            <a:r>
              <a:rPr lang="en-US" sz="4000" b="1" i="1" baseline="30000" dirty="0">
                <a:solidFill>
                  <a:srgbClr val="00FF00"/>
                </a:solidFill>
                <a:latin typeface="Arial" panose="020B0604020202020204" pitchFamily="34" charset="0"/>
                <a:cs typeface="Arial" panose="020B0604020202020204" pitchFamily="34" charset="0"/>
              </a:rPr>
              <a:t>12 </a:t>
            </a:r>
            <a:r>
              <a:rPr lang="en-US" sz="4000" i="1" dirty="0">
                <a:solidFill>
                  <a:srgbClr val="00FF00"/>
                </a:solidFill>
                <a:latin typeface="Arial" panose="020B0604020202020204" pitchFamily="34" charset="0"/>
                <a:cs typeface="Arial" panose="020B0604020202020204" pitchFamily="34" charset="0"/>
              </a:rPr>
              <a:t>This will be a sign to you: You will find a baby wrapped in cloths and lying in a manger.”</a:t>
            </a:r>
            <a:r>
              <a:rPr lang="en-US" sz="4000" dirty="0">
                <a:solidFill>
                  <a:srgbClr val="00FF00"/>
                </a:solidFill>
                <a:latin typeface="Arial" panose="020B0604020202020204" pitchFamily="34" charset="0"/>
                <a:cs typeface="Arial" panose="020B0604020202020204" pitchFamily="34" charset="0"/>
              </a:rPr>
              <a:t/>
            </a:r>
            <a:br>
              <a:rPr lang="en-US" sz="4000" dirty="0">
                <a:solidFill>
                  <a:srgbClr val="00FF00"/>
                </a:solidFill>
                <a:latin typeface="Arial" panose="020B0604020202020204" pitchFamily="34" charset="0"/>
                <a:cs typeface="Arial" panose="020B0604020202020204" pitchFamily="34" charset="0"/>
              </a:rPr>
            </a:br>
            <a:r>
              <a:rPr lang="en-US" sz="4000" b="1" i="1" baseline="30000" dirty="0">
                <a:solidFill>
                  <a:srgbClr val="00FF00"/>
                </a:solidFill>
                <a:latin typeface="Arial" panose="020B0604020202020204" pitchFamily="34" charset="0"/>
                <a:cs typeface="Arial" panose="020B0604020202020204" pitchFamily="34" charset="0"/>
              </a:rPr>
              <a:t>13 </a:t>
            </a:r>
            <a:r>
              <a:rPr lang="en-US" sz="4000" i="1" dirty="0">
                <a:solidFill>
                  <a:srgbClr val="00FF00"/>
                </a:solidFill>
                <a:latin typeface="Arial" panose="020B0604020202020204" pitchFamily="34" charset="0"/>
                <a:cs typeface="Arial" panose="020B0604020202020204" pitchFamily="34" charset="0"/>
              </a:rPr>
              <a:t>Suddenly a great company of the heavenly host appeared with the angel, </a:t>
            </a:r>
            <a:r>
              <a:rPr lang="en-US" sz="4000" b="1" i="1" dirty="0">
                <a:solidFill>
                  <a:srgbClr val="00FF00"/>
                </a:solidFill>
                <a:latin typeface="Arial" panose="020B0604020202020204" pitchFamily="34" charset="0"/>
                <a:cs typeface="Arial" panose="020B0604020202020204" pitchFamily="34" charset="0"/>
              </a:rPr>
              <a:t>praising God and saying</a:t>
            </a:r>
            <a:r>
              <a:rPr lang="en-US" sz="4000" i="1" dirty="0">
                <a:solidFill>
                  <a:srgbClr val="00FF00"/>
                </a:solidFill>
                <a:latin typeface="Arial" panose="020B0604020202020204" pitchFamily="34" charset="0"/>
                <a:cs typeface="Arial" panose="020B0604020202020204" pitchFamily="34" charset="0"/>
              </a:rPr>
              <a:t>,</a:t>
            </a:r>
            <a:r>
              <a:rPr lang="en-US" sz="4000" dirty="0">
                <a:solidFill>
                  <a:srgbClr val="00FF00"/>
                </a:solidFill>
                <a:latin typeface="Arial" panose="020B0604020202020204" pitchFamily="34" charset="0"/>
                <a:cs typeface="Arial" panose="020B0604020202020204" pitchFamily="34" charset="0"/>
              </a:rPr>
              <a:t/>
            </a:r>
            <a:br>
              <a:rPr lang="en-US" sz="4000" dirty="0">
                <a:solidFill>
                  <a:srgbClr val="00FF00"/>
                </a:solidFill>
                <a:latin typeface="Arial" panose="020B0604020202020204" pitchFamily="34" charset="0"/>
                <a:cs typeface="Arial" panose="020B0604020202020204" pitchFamily="34" charset="0"/>
              </a:rPr>
            </a:br>
            <a:r>
              <a:rPr lang="en-US" sz="4000" b="1" i="1" baseline="30000" dirty="0">
                <a:solidFill>
                  <a:srgbClr val="00FF00"/>
                </a:solidFill>
                <a:latin typeface="Arial" panose="020B0604020202020204" pitchFamily="34" charset="0"/>
                <a:cs typeface="Arial" panose="020B0604020202020204" pitchFamily="34" charset="0"/>
              </a:rPr>
              <a:t>14 </a:t>
            </a:r>
            <a:r>
              <a:rPr lang="en-US" sz="4000" i="1" dirty="0">
                <a:solidFill>
                  <a:srgbClr val="00FF00"/>
                </a:solidFill>
                <a:latin typeface="Arial" panose="020B0604020202020204" pitchFamily="34" charset="0"/>
                <a:cs typeface="Arial" panose="020B0604020202020204" pitchFamily="34" charset="0"/>
              </a:rPr>
              <a:t>“Glory to God in the highest heaven,</a:t>
            </a:r>
            <a:br>
              <a:rPr lang="en-US" sz="4000" i="1" dirty="0">
                <a:solidFill>
                  <a:srgbClr val="00FF00"/>
                </a:solidFill>
                <a:latin typeface="Arial" panose="020B0604020202020204" pitchFamily="34" charset="0"/>
                <a:cs typeface="Arial" panose="020B0604020202020204" pitchFamily="34" charset="0"/>
              </a:rPr>
            </a:br>
            <a:r>
              <a:rPr lang="en-US" sz="4000" i="1" dirty="0">
                <a:solidFill>
                  <a:srgbClr val="00FF00"/>
                </a:solidFill>
                <a:latin typeface="Arial" panose="020B0604020202020204" pitchFamily="34" charset="0"/>
                <a:cs typeface="Arial" panose="020B0604020202020204" pitchFamily="34" charset="0"/>
              </a:rPr>
              <a:t>    and on earth peace to those on whom his favor rests</a:t>
            </a:r>
            <a:r>
              <a:rPr lang="en-US" sz="4000" i="1" dirty="0" smtClean="0">
                <a:solidFill>
                  <a:srgbClr val="00FF00"/>
                </a:solidFill>
                <a:latin typeface="Arial" panose="020B0604020202020204" pitchFamily="34" charset="0"/>
                <a:cs typeface="Arial" panose="020B0604020202020204" pitchFamily="34" charset="0"/>
              </a:rPr>
              <a:t>.”</a:t>
            </a:r>
            <a:endParaRPr lang="en-US" sz="4000"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028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6113417"/>
          </a:xfrm>
        </p:spPr>
        <p:txBody>
          <a:bodyPr/>
          <a:lstStyle/>
          <a:p>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Matthew </a:t>
            </a:r>
            <a:r>
              <a:rPr lang="en-US" sz="4000" b="1" dirty="0" smtClean="0">
                <a:solidFill>
                  <a:srgbClr val="FF0000"/>
                </a:solidFill>
                <a:latin typeface="Arial" panose="020B0604020202020204" pitchFamily="34" charset="0"/>
                <a:cs typeface="Arial" panose="020B0604020202020204" pitchFamily="34" charset="0"/>
              </a:rPr>
              <a:t>2:9-11</a:t>
            </a:r>
            <a:r>
              <a:rPr lang="en-US" sz="4000" dirty="0" smtClean="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
            </a:r>
            <a:br>
              <a:rPr lang="en-US" sz="4000" dirty="0">
                <a:solidFill>
                  <a:srgbClr val="FF0000"/>
                </a:solidFill>
                <a:latin typeface="Arial" panose="020B0604020202020204" pitchFamily="34" charset="0"/>
                <a:cs typeface="Arial" panose="020B0604020202020204" pitchFamily="34" charset="0"/>
              </a:rPr>
            </a:br>
            <a:r>
              <a:rPr lang="en-US" sz="4000" i="1" dirty="0">
                <a:solidFill>
                  <a:srgbClr val="FF0000"/>
                </a:solidFill>
                <a:latin typeface="Arial" panose="020B0604020202020204" pitchFamily="34" charset="0"/>
                <a:cs typeface="Arial" panose="020B0604020202020204" pitchFamily="34" charset="0"/>
              </a:rPr>
              <a:t>“…They went on their way, and the star they had seen when it rose went ahead of them until it stopped over the place where the child was. </a:t>
            </a:r>
            <a:r>
              <a:rPr lang="en-US" sz="4000" i="1" baseline="30000" dirty="0">
                <a:solidFill>
                  <a:srgbClr val="FF0000"/>
                </a:solidFill>
                <a:latin typeface="Arial" panose="020B0604020202020204" pitchFamily="34" charset="0"/>
                <a:cs typeface="Arial" panose="020B0604020202020204" pitchFamily="34" charset="0"/>
              </a:rPr>
              <a:t>10 </a:t>
            </a:r>
            <a:r>
              <a:rPr lang="en-US" sz="4000" i="1" dirty="0">
                <a:solidFill>
                  <a:srgbClr val="FF0000"/>
                </a:solidFill>
                <a:latin typeface="Arial" panose="020B0604020202020204" pitchFamily="34" charset="0"/>
                <a:cs typeface="Arial" panose="020B0604020202020204" pitchFamily="34" charset="0"/>
              </a:rPr>
              <a:t>When they saw the star, they were </a:t>
            </a:r>
            <a:r>
              <a:rPr lang="en-US" sz="4000" b="1" i="1" dirty="0">
                <a:solidFill>
                  <a:srgbClr val="FF0000"/>
                </a:solidFill>
                <a:latin typeface="Arial" panose="020B0604020202020204" pitchFamily="34" charset="0"/>
                <a:cs typeface="Arial" panose="020B0604020202020204" pitchFamily="34" charset="0"/>
              </a:rPr>
              <a:t>overjoyed</a:t>
            </a:r>
            <a:r>
              <a:rPr lang="en-US" sz="4000" i="1" dirty="0">
                <a:solidFill>
                  <a:srgbClr val="FF0000"/>
                </a:solidFill>
                <a:latin typeface="Arial" panose="020B0604020202020204" pitchFamily="34" charset="0"/>
                <a:cs typeface="Arial" panose="020B0604020202020204" pitchFamily="34" charset="0"/>
              </a:rPr>
              <a:t>. </a:t>
            </a:r>
            <a:r>
              <a:rPr lang="en-US" sz="4000" i="1" baseline="30000" dirty="0">
                <a:solidFill>
                  <a:srgbClr val="FF0000"/>
                </a:solidFill>
                <a:latin typeface="Arial" panose="020B0604020202020204" pitchFamily="34" charset="0"/>
                <a:cs typeface="Arial" panose="020B0604020202020204" pitchFamily="34" charset="0"/>
              </a:rPr>
              <a:t>11 </a:t>
            </a:r>
            <a:r>
              <a:rPr lang="en-US" sz="4000" i="1" dirty="0">
                <a:solidFill>
                  <a:srgbClr val="FF0000"/>
                </a:solidFill>
                <a:latin typeface="Arial" panose="020B0604020202020204" pitchFamily="34" charset="0"/>
                <a:cs typeface="Arial" panose="020B0604020202020204" pitchFamily="34" charset="0"/>
              </a:rPr>
              <a:t>On coming to the house, they saw the child with his mother Mary, and they bowed down and worshiped him. Then they opened their treasures and presented him with gifts of gold, frankincense and myrrh</a:t>
            </a:r>
            <a:r>
              <a:rPr lang="en-US" sz="4000" i="1" dirty="0" smtClean="0">
                <a:solidFill>
                  <a:srgbClr val="FF0000"/>
                </a:solidFill>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147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098" name="Picture 2" descr="Image result for christmas j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6"/>
            <a:ext cx="12192000" cy="69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35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The Crescent Building, Spok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2" y="2357108"/>
            <a:ext cx="813435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Crescent Building, Spok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649" y="-383546"/>
            <a:ext cx="6271351" cy="548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52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1028" name="Picture 4" descr="Image result for christmas h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78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705394" y="600891"/>
            <a:ext cx="11207932" cy="5460275"/>
          </a:xfrm>
        </p:spPr>
        <p:txBody>
          <a:bodyPr/>
          <a:lstStyle/>
          <a:p>
            <a:r>
              <a:rPr lang="en-US" sz="4800" b="1" u="sng" dirty="0">
                <a:solidFill>
                  <a:srgbClr val="00FF00"/>
                </a:solidFill>
              </a:rPr>
              <a:t>Romans </a:t>
            </a:r>
            <a:r>
              <a:rPr lang="en-US" sz="4800" b="1" u="sng" dirty="0" smtClean="0">
                <a:solidFill>
                  <a:srgbClr val="00FF00"/>
                </a:solidFill>
              </a:rPr>
              <a:t>15:13</a:t>
            </a:r>
          </a:p>
          <a:p>
            <a:endParaRPr lang="en-US" sz="4800" b="1" u="sng" dirty="0" smtClean="0">
              <a:solidFill>
                <a:srgbClr val="00FF00"/>
              </a:solidFill>
            </a:endParaRPr>
          </a:p>
          <a:p>
            <a:r>
              <a:rPr lang="en-US" sz="4800" dirty="0" smtClean="0">
                <a:solidFill>
                  <a:srgbClr val="00FF00"/>
                </a:solidFill>
              </a:rPr>
              <a:t>May </a:t>
            </a:r>
            <a:r>
              <a:rPr lang="en-US" sz="4800" dirty="0">
                <a:solidFill>
                  <a:srgbClr val="00FF00"/>
                </a:solidFill>
              </a:rPr>
              <a:t>the </a:t>
            </a:r>
            <a:r>
              <a:rPr lang="en-US" sz="4800" b="1" dirty="0">
                <a:solidFill>
                  <a:srgbClr val="00FF00"/>
                </a:solidFill>
              </a:rPr>
              <a:t>God</a:t>
            </a:r>
            <a:r>
              <a:rPr lang="en-US" sz="4800" dirty="0">
                <a:solidFill>
                  <a:srgbClr val="00FF00"/>
                </a:solidFill>
              </a:rPr>
              <a:t> </a:t>
            </a:r>
            <a:r>
              <a:rPr lang="en-US" sz="4800" b="1" dirty="0">
                <a:solidFill>
                  <a:srgbClr val="00FF00"/>
                </a:solidFill>
              </a:rPr>
              <a:t>of</a:t>
            </a:r>
            <a:r>
              <a:rPr lang="en-US" sz="4800" dirty="0">
                <a:solidFill>
                  <a:srgbClr val="00FF00"/>
                </a:solidFill>
              </a:rPr>
              <a:t> </a:t>
            </a:r>
            <a:r>
              <a:rPr lang="en-US" sz="4800" b="1" dirty="0">
                <a:solidFill>
                  <a:srgbClr val="00FF00"/>
                </a:solidFill>
              </a:rPr>
              <a:t>hope</a:t>
            </a:r>
            <a:r>
              <a:rPr lang="en-US" sz="4800" dirty="0">
                <a:solidFill>
                  <a:srgbClr val="00FF00"/>
                </a:solidFill>
              </a:rPr>
              <a:t> fill you with all joy and peace as you trust in him, so that you may overflow with </a:t>
            </a:r>
            <a:r>
              <a:rPr lang="en-US" sz="4800" b="1" dirty="0">
                <a:solidFill>
                  <a:srgbClr val="00FF00"/>
                </a:solidFill>
              </a:rPr>
              <a:t>hope</a:t>
            </a:r>
            <a:r>
              <a:rPr lang="en-US" sz="4800" dirty="0">
                <a:solidFill>
                  <a:srgbClr val="00FF00"/>
                </a:solidFill>
              </a:rPr>
              <a:t> by the power of the Holy Spirit</a:t>
            </a:r>
            <a:r>
              <a:rPr lang="en-US" sz="4800" i="1" dirty="0" smtClean="0">
                <a:solidFill>
                  <a:srgbClr val="00FF00"/>
                </a:solidFill>
              </a:rPr>
              <a:t>.</a:t>
            </a:r>
            <a:endParaRPr lang="en-US" sz="4800" dirty="0">
              <a:solidFill>
                <a:srgbClr val="00FF00"/>
              </a:solidFill>
            </a:endParaRPr>
          </a:p>
        </p:txBody>
      </p:sp>
    </p:spTree>
    <p:extLst>
      <p:ext uri="{BB962C8B-B14F-4D97-AF65-F5344CB8AC3E}">
        <p14:creationId xmlns:p14="http://schemas.microsoft.com/office/powerpoint/2010/main" val="1290602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7170" name="Picture 2" descr="Image result for christmas pe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47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3187337"/>
          </a:xfrm>
        </p:spPr>
        <p:txBody>
          <a:bodyPr/>
          <a:lstStyle/>
          <a:p>
            <a:r>
              <a:rPr lang="en-US" sz="4400" b="1" u="sng" dirty="0" smtClean="0">
                <a:solidFill>
                  <a:srgbClr val="00FF00"/>
                </a:solidFill>
                <a:latin typeface="Arial" panose="020B0604020202020204" pitchFamily="34" charset="0"/>
                <a:cs typeface="Arial" panose="020B0604020202020204" pitchFamily="34" charset="0"/>
              </a:rPr>
              <a:t>Luke 2:14</a:t>
            </a:r>
            <a:br>
              <a:rPr lang="en-US" sz="4400" b="1" u="sng" dirty="0" smtClean="0">
                <a:solidFill>
                  <a:srgbClr val="00FF00"/>
                </a:solidFill>
                <a:latin typeface="Arial" panose="020B0604020202020204" pitchFamily="34" charset="0"/>
                <a:cs typeface="Arial" panose="020B0604020202020204" pitchFamily="34" charset="0"/>
              </a:rPr>
            </a:br>
            <a:r>
              <a:rPr lang="en-US" sz="4400" i="1" dirty="0" smtClean="0">
                <a:solidFill>
                  <a:srgbClr val="00FF00"/>
                </a:solidFill>
                <a:latin typeface="Arial" panose="020B0604020202020204" pitchFamily="34" charset="0"/>
                <a:cs typeface="Arial" panose="020B0604020202020204" pitchFamily="34" charset="0"/>
              </a:rPr>
              <a:t>“Glory </a:t>
            </a:r>
            <a:r>
              <a:rPr lang="en-US" sz="4400" i="1" dirty="0">
                <a:solidFill>
                  <a:srgbClr val="00FF00"/>
                </a:solidFill>
                <a:latin typeface="Arial" panose="020B0604020202020204" pitchFamily="34" charset="0"/>
                <a:cs typeface="Arial" panose="020B0604020202020204" pitchFamily="34" charset="0"/>
              </a:rPr>
              <a:t>to God in the highest heaven, and on earth </a:t>
            </a:r>
            <a:r>
              <a:rPr lang="en-US" sz="4400" i="1" u="sng" dirty="0">
                <a:solidFill>
                  <a:srgbClr val="00FF00"/>
                </a:solidFill>
                <a:latin typeface="Arial" panose="020B0604020202020204" pitchFamily="34" charset="0"/>
                <a:cs typeface="Arial" panose="020B0604020202020204" pitchFamily="34" charset="0"/>
              </a:rPr>
              <a:t>peace</a:t>
            </a:r>
            <a:r>
              <a:rPr lang="en-US" sz="4400" i="1" dirty="0">
                <a:solidFill>
                  <a:srgbClr val="00FF00"/>
                </a:solidFill>
                <a:latin typeface="Arial" panose="020B0604020202020204" pitchFamily="34" charset="0"/>
                <a:cs typeface="Arial" panose="020B0604020202020204" pitchFamily="34" charset="0"/>
              </a:rPr>
              <a:t> to those on whom his favor rests.” </a:t>
            </a:r>
            <a:endParaRPr lang="en-US" sz="4400"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592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3553097"/>
          </a:xfrm>
        </p:spPr>
        <p:txBody>
          <a:bodyPr/>
          <a:lstStyle/>
          <a:p>
            <a:r>
              <a:rPr lang="en-US" sz="4400" b="1" u="sng" dirty="0" smtClean="0">
                <a:solidFill>
                  <a:srgbClr val="FF0000"/>
                </a:solidFill>
                <a:latin typeface="Arial" panose="020B0604020202020204" pitchFamily="34" charset="0"/>
                <a:cs typeface="Arial" panose="020B0604020202020204" pitchFamily="34" charset="0"/>
              </a:rPr>
              <a:t>Acts 10:36</a:t>
            </a:r>
            <a:br>
              <a:rPr lang="en-US" sz="4400" b="1" u="sng" dirty="0" smtClean="0">
                <a:solidFill>
                  <a:srgbClr val="FF0000"/>
                </a:solidFill>
                <a:latin typeface="Arial" panose="020B0604020202020204" pitchFamily="34" charset="0"/>
                <a:cs typeface="Arial" panose="020B0604020202020204" pitchFamily="34" charset="0"/>
              </a:rPr>
            </a:br>
            <a:r>
              <a:rPr lang="en-US" sz="4400" dirty="0">
                <a:solidFill>
                  <a:srgbClr val="FF0000"/>
                </a:solidFill>
                <a:latin typeface="Arial" panose="020B0604020202020204" pitchFamily="34" charset="0"/>
                <a:cs typeface="Arial" panose="020B0604020202020204" pitchFamily="34" charset="0"/>
              </a:rPr>
              <a:t>“</a:t>
            </a:r>
            <a:r>
              <a:rPr lang="en-US" sz="4400" i="1" dirty="0">
                <a:solidFill>
                  <a:srgbClr val="FF0000"/>
                </a:solidFill>
                <a:latin typeface="Arial" panose="020B0604020202020204" pitchFamily="34" charset="0"/>
                <a:cs typeface="Arial" panose="020B0604020202020204" pitchFamily="34" charset="0"/>
              </a:rPr>
              <a:t>You know the message God sent to the people of Israel, announcing the good news of peace through Jesus Christ, who is Lord of all.”   </a:t>
            </a:r>
            <a:endParaRPr lang="en-US" sz="4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063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313509"/>
            <a:ext cx="11416937" cy="5512525"/>
          </a:xfrm>
        </p:spPr>
        <p:txBody>
          <a:bodyPr/>
          <a:lstStyle/>
          <a:p>
            <a:r>
              <a:rPr lang="en-US" sz="4400" b="1" u="sng" dirty="0">
                <a:solidFill>
                  <a:srgbClr val="00FF00"/>
                </a:solidFill>
                <a:latin typeface="Arial" panose="020B0604020202020204" pitchFamily="34" charset="0"/>
                <a:cs typeface="Arial" panose="020B0604020202020204" pitchFamily="34" charset="0"/>
              </a:rPr>
              <a:t>Ephesians </a:t>
            </a:r>
            <a:r>
              <a:rPr lang="en-US" sz="4400" b="1" u="sng" dirty="0" smtClean="0">
                <a:solidFill>
                  <a:srgbClr val="00FF00"/>
                </a:solidFill>
                <a:latin typeface="Arial" panose="020B0604020202020204" pitchFamily="34" charset="0"/>
                <a:cs typeface="Arial" panose="020B0604020202020204" pitchFamily="34" charset="0"/>
              </a:rPr>
              <a:t>2:13-14</a:t>
            </a:r>
            <a:br>
              <a:rPr lang="en-US" sz="4400" b="1" u="sng" dirty="0" smtClean="0">
                <a:solidFill>
                  <a:srgbClr val="00FF00"/>
                </a:solidFill>
                <a:latin typeface="Arial" panose="020B0604020202020204" pitchFamily="34" charset="0"/>
                <a:cs typeface="Arial" panose="020B0604020202020204" pitchFamily="34" charset="0"/>
              </a:rPr>
            </a:br>
            <a:r>
              <a:rPr lang="en-US" sz="4400" dirty="0">
                <a:solidFill>
                  <a:srgbClr val="00FF00"/>
                </a:solidFill>
                <a:latin typeface="Arial" panose="020B0604020202020204" pitchFamily="34" charset="0"/>
                <a:cs typeface="Arial" panose="020B0604020202020204" pitchFamily="34" charset="0"/>
              </a:rPr>
              <a:t/>
            </a:r>
            <a:br>
              <a:rPr lang="en-US" sz="4400" dirty="0">
                <a:solidFill>
                  <a:srgbClr val="00FF00"/>
                </a:solidFill>
                <a:latin typeface="Arial" panose="020B0604020202020204" pitchFamily="34" charset="0"/>
                <a:cs typeface="Arial" panose="020B0604020202020204" pitchFamily="34" charset="0"/>
              </a:rPr>
            </a:br>
            <a:r>
              <a:rPr lang="en-US" sz="4400" i="1" dirty="0">
                <a:solidFill>
                  <a:srgbClr val="00FF00"/>
                </a:solidFill>
                <a:latin typeface="Arial" panose="020B0604020202020204" pitchFamily="34" charset="0"/>
                <a:cs typeface="Arial" panose="020B0604020202020204" pitchFamily="34" charset="0"/>
              </a:rPr>
              <a:t>“But now </a:t>
            </a:r>
            <a:r>
              <a:rPr lang="en-US" sz="4400" i="1" u="sng" dirty="0">
                <a:solidFill>
                  <a:srgbClr val="00FF00"/>
                </a:solidFill>
                <a:latin typeface="Arial" panose="020B0604020202020204" pitchFamily="34" charset="0"/>
                <a:cs typeface="Arial" panose="020B0604020202020204" pitchFamily="34" charset="0"/>
              </a:rPr>
              <a:t>in Christ Jesus</a:t>
            </a:r>
            <a:r>
              <a:rPr lang="en-US" sz="4400" i="1" dirty="0">
                <a:solidFill>
                  <a:srgbClr val="00FF00"/>
                </a:solidFill>
                <a:latin typeface="Arial" panose="020B0604020202020204" pitchFamily="34" charset="0"/>
                <a:cs typeface="Arial" panose="020B0604020202020204" pitchFamily="34" charset="0"/>
              </a:rPr>
              <a:t> you who once were far away have been brought near by the blood of Christ.</a:t>
            </a:r>
            <a:r>
              <a:rPr lang="en-US" sz="4400" dirty="0">
                <a:solidFill>
                  <a:srgbClr val="00FF00"/>
                </a:solidFill>
                <a:latin typeface="Arial" panose="020B0604020202020204" pitchFamily="34" charset="0"/>
                <a:cs typeface="Arial" panose="020B0604020202020204" pitchFamily="34" charset="0"/>
              </a:rPr>
              <a:t/>
            </a:r>
            <a:br>
              <a:rPr lang="en-US" sz="4400" dirty="0">
                <a:solidFill>
                  <a:srgbClr val="00FF00"/>
                </a:solidFill>
                <a:latin typeface="Arial" panose="020B0604020202020204" pitchFamily="34" charset="0"/>
                <a:cs typeface="Arial" panose="020B0604020202020204" pitchFamily="34" charset="0"/>
              </a:rPr>
            </a:br>
            <a:r>
              <a:rPr lang="en-US" sz="4400" i="1" baseline="30000" dirty="0">
                <a:solidFill>
                  <a:srgbClr val="00FF00"/>
                </a:solidFill>
                <a:latin typeface="Arial" panose="020B0604020202020204" pitchFamily="34" charset="0"/>
                <a:cs typeface="Arial" panose="020B0604020202020204" pitchFamily="34" charset="0"/>
              </a:rPr>
              <a:t>14 </a:t>
            </a:r>
            <a:r>
              <a:rPr lang="en-US" sz="4400" i="1" dirty="0">
                <a:solidFill>
                  <a:srgbClr val="00FF00"/>
                </a:solidFill>
                <a:latin typeface="Arial" panose="020B0604020202020204" pitchFamily="34" charset="0"/>
                <a:cs typeface="Arial" panose="020B0604020202020204" pitchFamily="34" charset="0"/>
              </a:rPr>
              <a:t>For </a:t>
            </a:r>
            <a:r>
              <a:rPr lang="en-US" sz="4400" i="1" u="sng" dirty="0">
                <a:solidFill>
                  <a:srgbClr val="00FF00"/>
                </a:solidFill>
                <a:latin typeface="Arial" panose="020B0604020202020204" pitchFamily="34" charset="0"/>
                <a:cs typeface="Arial" panose="020B0604020202020204" pitchFamily="34" charset="0"/>
              </a:rPr>
              <a:t>he himself is our peace</a:t>
            </a:r>
            <a:r>
              <a:rPr lang="en-US" sz="4400" i="1" dirty="0">
                <a:solidFill>
                  <a:srgbClr val="00FF00"/>
                </a:solidFill>
                <a:latin typeface="Arial" panose="020B0604020202020204" pitchFamily="34" charset="0"/>
                <a:cs typeface="Arial" panose="020B0604020202020204" pitchFamily="34" charset="0"/>
              </a:rPr>
              <a:t>, who has made the two groups one and has destroyed the barrier, the dividing wall of hostility</a:t>
            </a:r>
            <a:r>
              <a:rPr lang="en-US" sz="4400" i="1" dirty="0" smtClean="0">
                <a:solidFill>
                  <a:srgbClr val="00FF00"/>
                </a:solidFill>
                <a:latin typeface="Arial" panose="020B0604020202020204" pitchFamily="34" charset="0"/>
                <a:cs typeface="Arial" panose="020B0604020202020204" pitchFamily="34" charset="0"/>
              </a:rPr>
              <a:t>….”</a:t>
            </a:r>
            <a:endParaRPr lang="en-US" sz="4400"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41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276</TotalTime>
  <Words>32</Words>
  <Application>Microsoft Office PowerPoint</Application>
  <PresentationFormat>Widescreen</PresentationFormat>
  <Paragraphs>21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Freestyle Script</vt:lpstr>
      <vt:lpstr>Wingdings 3</vt:lpstr>
      <vt:lpstr>#1-Col.1;1-7-Identity</vt:lpstr>
      <vt:lpstr>PowerPoint Presentation</vt:lpstr>
      <vt:lpstr>PowerPoint Presentation</vt:lpstr>
      <vt:lpstr>PowerPoint Presentation</vt:lpstr>
      <vt:lpstr> </vt:lpstr>
      <vt:lpstr> </vt:lpstr>
      <vt:lpstr> </vt:lpstr>
      <vt:lpstr>Luke 2:14 “Glory to God in the highest heaven, and on earth peace to those on whom his favor rests.” </vt:lpstr>
      <vt:lpstr>Acts 10:36 “You know the message God sent to the people of Israel, announcing the good news of peace through Jesus Christ, who is Lord of all.”   </vt:lpstr>
      <vt:lpstr>Ephesians 2:13-14  “But now in Christ Jesus you who once were far away have been brought near by the blood of Christ. 14 For he himself is our peace, who has made the two groups one and has destroyed the barrier, the dividing wall of hostility….”</vt:lpstr>
      <vt:lpstr>PowerPoint Presentation</vt:lpstr>
      <vt:lpstr>Christmas Love</vt:lpstr>
      <vt:lpstr>Romans 8 If God is for us, who can be against us? 32 He who did not spare his own Son, but gave him up for us all—how will he not also, along with him, graciously give us all things? 33 Who will bring any charge against those whom God has chosen? It is God who justifies. 34 Who then is the one who condemns? No one. Christ Jesus who died—more than that, who was raised to life—is at the right hand of God and is also interceding for us. </vt:lpstr>
      <vt:lpstr>Romans 8 35 Who shall separate us from the love of Christ? Shall trouble or hardship or persecution or famine or nakedness or danger or sword? 36 As it is written: “For your sake we face death all day long;     we are considered as sheep to be slaughtered.”</vt:lpstr>
      <vt:lpstr>Romans 8 37 No, in all these things we are more than conquerors through him who loved us. 38 For I am convinced that neither death nor life, neither angels nor demons, neither the present nor the future, nor any powers, 39 neither height nor depth, nor anything else in all creation, will be able to separate us from the love of God that is in Christ Jesus our Lord.</vt:lpstr>
      <vt:lpstr>I Corinthians 13  4 Love is patient, love is kind. It does not envy, it does not boast, it is not proud. 5 It does not dishonor others, it is not self-seeking, it is not easily angered, it keeps no record of wrongs. 6 Love does not delight in evil but rejoices with the truth. 7 It always protects, always trusts, always hopes, always perseveres.  8 Love never fails.”</vt:lpstr>
      <vt:lpstr>Ephesians 1:3-6 3) Praise be to the God and Father of our Lord Jesus Christ, who has blessed us in the heavenly realms with every spiritual blessing in Christ.  4) =For he chose us in him before the creation of the world to be holy and blameless in his sight. In love 5) he predestined us for adoption to sonship through Jesus Christ, in accordance with his pleasure and will— 6) to the praise of his glorious grace, which he has freely given us in the One he loves. </vt:lpstr>
      <vt:lpstr>Ephesians 3:17-19 And I pray that you, being rooted and established in love, may have power, together with all the Lord’s holy people, to grasp how wide and long and high and deep is the love of Christ, and to know this love that surpasses knowledge—that you may be filled to the measure of all the fullness of God.</vt:lpstr>
      <vt:lpstr> </vt:lpstr>
      <vt:lpstr>Luke 2:8-10 8 And there were shepherds living out in the fields nearby, keeping watch over their flocks at night. 9 An angel of the Lord appeared to them, and the glory of the Lord shone around them, and they were terrified. 10 But the angel said to them, “Do not be afraid. I bring you good news that will cause great joy for all the people.</vt:lpstr>
      <vt:lpstr> Today in the town of David a Savior has been born to you; he is the Messiah, the Lord. 12 This will be a sign to you: You will find a baby wrapped in cloths and lying in a manger.” 13 Suddenly a great company of the heavenly host appeared with the angel, praising God and saying, 14 “Glory to God in the highest heaven,     and on earth peace to those on whom his favor rests.”</vt:lpstr>
      <vt:lpstr> Matthew 2:9-11  “…They went on their way, and the star they had seen when it rose went ahead of them until it stopped over the place where the child was. 10 When they saw the star, they were overjoyed. 11 On coming to the house, they saw the child with his mother Mary, and they bowed down and worshiped him. Then they opened their treasures and presented him with gifts of gold, frankincense and myrrh.”</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cp:revision>
  <dcterms:created xsi:type="dcterms:W3CDTF">2018-12-24T18:06:00Z</dcterms:created>
  <dcterms:modified xsi:type="dcterms:W3CDTF">2018-12-24T22:42:53Z</dcterms:modified>
</cp:coreProperties>
</file>