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40" d="100"/>
          <a:sy n="40" d="100"/>
        </p:scale>
        <p:origin x="117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019BF8-65E0-455C-87E3-576F4CBE0BF2}"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2CA80-A5DB-4853-986D-F86A92C61F72}" type="slidenum">
              <a:rPr lang="en-US" smtClean="0"/>
              <a:t>‹#›</a:t>
            </a:fld>
            <a:endParaRPr lang="en-US"/>
          </a:p>
        </p:txBody>
      </p:sp>
    </p:spTree>
    <p:extLst>
      <p:ext uri="{BB962C8B-B14F-4D97-AF65-F5344CB8AC3E}">
        <p14:creationId xmlns:p14="http://schemas.microsoft.com/office/powerpoint/2010/main" val="175918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019BF8-65E0-455C-87E3-576F4CBE0BF2}"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2CA80-A5DB-4853-986D-F86A92C61F72}" type="slidenum">
              <a:rPr lang="en-US" smtClean="0"/>
              <a:t>‹#›</a:t>
            </a:fld>
            <a:endParaRPr lang="en-US"/>
          </a:p>
        </p:txBody>
      </p:sp>
    </p:spTree>
    <p:extLst>
      <p:ext uri="{BB962C8B-B14F-4D97-AF65-F5344CB8AC3E}">
        <p14:creationId xmlns:p14="http://schemas.microsoft.com/office/powerpoint/2010/main" val="420679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019BF8-65E0-455C-87E3-576F4CBE0BF2}"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2CA80-A5DB-4853-986D-F86A92C61F72}" type="slidenum">
              <a:rPr lang="en-US" smtClean="0"/>
              <a:t>‹#›</a:t>
            </a:fld>
            <a:endParaRPr lang="en-US"/>
          </a:p>
        </p:txBody>
      </p:sp>
    </p:spTree>
    <p:extLst>
      <p:ext uri="{BB962C8B-B14F-4D97-AF65-F5344CB8AC3E}">
        <p14:creationId xmlns:p14="http://schemas.microsoft.com/office/powerpoint/2010/main" val="116232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019BF8-65E0-455C-87E3-576F4CBE0BF2}"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2CA80-A5DB-4853-986D-F86A92C61F72}" type="slidenum">
              <a:rPr lang="en-US" smtClean="0"/>
              <a:t>‹#›</a:t>
            </a:fld>
            <a:endParaRPr lang="en-US"/>
          </a:p>
        </p:txBody>
      </p:sp>
    </p:spTree>
    <p:extLst>
      <p:ext uri="{BB962C8B-B14F-4D97-AF65-F5344CB8AC3E}">
        <p14:creationId xmlns:p14="http://schemas.microsoft.com/office/powerpoint/2010/main" val="399694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019BF8-65E0-455C-87E3-576F4CBE0BF2}"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2CA80-A5DB-4853-986D-F86A92C61F72}" type="slidenum">
              <a:rPr lang="en-US" smtClean="0"/>
              <a:t>‹#›</a:t>
            </a:fld>
            <a:endParaRPr lang="en-US"/>
          </a:p>
        </p:txBody>
      </p:sp>
    </p:spTree>
    <p:extLst>
      <p:ext uri="{BB962C8B-B14F-4D97-AF65-F5344CB8AC3E}">
        <p14:creationId xmlns:p14="http://schemas.microsoft.com/office/powerpoint/2010/main" val="265232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019BF8-65E0-455C-87E3-576F4CBE0BF2}" type="datetimeFigureOut">
              <a:rPr lang="en-US" smtClean="0"/>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2CA80-A5DB-4853-986D-F86A92C61F72}" type="slidenum">
              <a:rPr lang="en-US" smtClean="0"/>
              <a:t>‹#›</a:t>
            </a:fld>
            <a:endParaRPr lang="en-US"/>
          </a:p>
        </p:txBody>
      </p:sp>
    </p:spTree>
    <p:extLst>
      <p:ext uri="{BB962C8B-B14F-4D97-AF65-F5344CB8AC3E}">
        <p14:creationId xmlns:p14="http://schemas.microsoft.com/office/powerpoint/2010/main" val="310416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019BF8-65E0-455C-87E3-576F4CBE0BF2}" type="datetimeFigureOut">
              <a:rPr lang="en-US" smtClean="0"/>
              <a:t>5/13/2017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F2CA80-A5DB-4853-986D-F86A92C61F72}" type="slidenum">
              <a:rPr lang="en-US" smtClean="0"/>
              <a:t>‹#›</a:t>
            </a:fld>
            <a:endParaRPr lang="en-US"/>
          </a:p>
        </p:txBody>
      </p:sp>
    </p:spTree>
    <p:extLst>
      <p:ext uri="{BB962C8B-B14F-4D97-AF65-F5344CB8AC3E}">
        <p14:creationId xmlns:p14="http://schemas.microsoft.com/office/powerpoint/2010/main" val="41565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019BF8-65E0-455C-87E3-576F4CBE0BF2}" type="datetimeFigureOut">
              <a:rPr lang="en-US" smtClean="0"/>
              <a:t>5/13/2017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F2CA80-A5DB-4853-986D-F86A92C61F72}" type="slidenum">
              <a:rPr lang="en-US" smtClean="0"/>
              <a:t>‹#›</a:t>
            </a:fld>
            <a:endParaRPr lang="en-US"/>
          </a:p>
        </p:txBody>
      </p:sp>
    </p:spTree>
    <p:extLst>
      <p:ext uri="{BB962C8B-B14F-4D97-AF65-F5344CB8AC3E}">
        <p14:creationId xmlns:p14="http://schemas.microsoft.com/office/powerpoint/2010/main" val="1772118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019BF8-65E0-455C-87E3-576F4CBE0BF2}" type="datetimeFigureOut">
              <a:rPr lang="en-US" smtClean="0"/>
              <a:t>5/13/2017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F2CA80-A5DB-4853-986D-F86A92C61F72}" type="slidenum">
              <a:rPr lang="en-US" smtClean="0"/>
              <a:t>‹#›</a:t>
            </a:fld>
            <a:endParaRPr lang="en-US"/>
          </a:p>
        </p:txBody>
      </p:sp>
    </p:spTree>
    <p:extLst>
      <p:ext uri="{BB962C8B-B14F-4D97-AF65-F5344CB8AC3E}">
        <p14:creationId xmlns:p14="http://schemas.microsoft.com/office/powerpoint/2010/main" val="823714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019BF8-65E0-455C-87E3-576F4CBE0BF2}" type="datetimeFigureOut">
              <a:rPr lang="en-US" smtClean="0"/>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2CA80-A5DB-4853-986D-F86A92C61F72}" type="slidenum">
              <a:rPr lang="en-US" smtClean="0"/>
              <a:t>‹#›</a:t>
            </a:fld>
            <a:endParaRPr lang="en-US"/>
          </a:p>
        </p:txBody>
      </p:sp>
    </p:spTree>
    <p:extLst>
      <p:ext uri="{BB962C8B-B14F-4D97-AF65-F5344CB8AC3E}">
        <p14:creationId xmlns:p14="http://schemas.microsoft.com/office/powerpoint/2010/main" val="87173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019BF8-65E0-455C-87E3-576F4CBE0BF2}" type="datetimeFigureOut">
              <a:rPr lang="en-US" smtClean="0"/>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2CA80-A5DB-4853-986D-F86A92C61F72}" type="slidenum">
              <a:rPr lang="en-US" smtClean="0"/>
              <a:t>‹#›</a:t>
            </a:fld>
            <a:endParaRPr lang="en-US"/>
          </a:p>
        </p:txBody>
      </p:sp>
    </p:spTree>
    <p:extLst>
      <p:ext uri="{BB962C8B-B14F-4D97-AF65-F5344CB8AC3E}">
        <p14:creationId xmlns:p14="http://schemas.microsoft.com/office/powerpoint/2010/main" val="891845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19BF8-65E0-455C-87E3-576F4CBE0BF2}" type="datetimeFigureOut">
              <a:rPr lang="en-US" smtClean="0"/>
              <a:t>5/13/2017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2CA80-A5DB-4853-986D-F86A92C61F72}" type="slidenum">
              <a:rPr lang="en-US" smtClean="0"/>
              <a:t>‹#›</a:t>
            </a:fld>
            <a:endParaRPr lang="en-US"/>
          </a:p>
        </p:txBody>
      </p:sp>
    </p:spTree>
    <p:extLst>
      <p:ext uri="{BB962C8B-B14F-4D97-AF65-F5344CB8AC3E}">
        <p14:creationId xmlns:p14="http://schemas.microsoft.com/office/powerpoint/2010/main" val="4289493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Image result for the power of 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659" y="-56272"/>
            <a:ext cx="9526330" cy="691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9671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24" name="Picture 8" descr="Image result for sad man cr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80962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e result for disappointment with G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295" y="0"/>
            <a:ext cx="7062705" cy="4703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81000" y="770731"/>
            <a:ext cx="11601450" cy="1581150"/>
          </a:xfrm>
        </p:spPr>
        <p:txBody>
          <a:bodyPr>
            <a:noAutofit/>
          </a:bodyPr>
          <a:lstStyle/>
          <a:p>
            <a:pPr algn="l" hangingPunct="0"/>
            <a:r>
              <a:rPr lang="en-US" sz="5400" b="1" dirty="0" smtClean="0">
                <a:solidFill>
                  <a:schemeClr val="bg1"/>
                </a:solidFill>
                <a:latin typeface="Arial" panose="020B0604020202020204" pitchFamily="34" charset="0"/>
                <a:cs typeface="Arial" panose="020B0604020202020204" pitchFamily="34" charset="0"/>
              </a:rPr>
              <a:t>Delayed blessings have</a:t>
            </a:r>
            <a:br>
              <a:rPr lang="en-US" sz="5400" b="1" dirty="0" smtClean="0">
                <a:solidFill>
                  <a:schemeClr val="bg1"/>
                </a:solidFill>
                <a:latin typeface="Arial" panose="020B0604020202020204" pitchFamily="34" charset="0"/>
                <a:cs typeface="Arial" panose="020B0604020202020204" pitchFamily="34" charset="0"/>
              </a:rPr>
            </a:br>
            <a:r>
              <a:rPr lang="en-US" sz="5400" b="1" dirty="0" smtClean="0">
                <a:solidFill>
                  <a:schemeClr val="bg1"/>
                </a:solidFill>
                <a:latin typeface="Arial" panose="020B0604020202020204" pitchFamily="34" charset="0"/>
                <a:cs typeface="Arial" panose="020B0604020202020204" pitchFamily="34" charset="0"/>
              </a:rPr>
              <a:t>deep purposes.</a:t>
            </a:r>
            <a:endParaRPr lang="en-US" sz="5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5239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fade">
                                      <p:cBhvr>
                                        <p:cTn id="7" dur="500"/>
                                        <p:tgtEl>
                                          <p:spTgt spid="9224"/>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28600"/>
            <a:ext cx="11601450" cy="4953000"/>
          </a:xfrm>
        </p:spPr>
        <p:txBody>
          <a:bodyPr>
            <a:noAutofit/>
          </a:bodyPr>
          <a:lstStyle/>
          <a:p>
            <a:pPr algn="l" hangingPunct="0"/>
            <a:r>
              <a:rPr lang="en-US" sz="4800" b="1" u="sng" dirty="0" smtClean="0">
                <a:solidFill>
                  <a:schemeClr val="bg1"/>
                </a:solidFill>
                <a:latin typeface="Arial" panose="020B0604020202020204" pitchFamily="34" charset="0"/>
                <a:cs typeface="Arial" panose="020B0604020202020204" pitchFamily="34" charset="0"/>
              </a:rPr>
              <a:t>1</a:t>
            </a:r>
            <a:r>
              <a:rPr lang="en-US" sz="4800" b="1" u="sng" baseline="30000" dirty="0" smtClean="0">
                <a:solidFill>
                  <a:schemeClr val="bg1"/>
                </a:solidFill>
                <a:latin typeface="Arial" panose="020B0604020202020204" pitchFamily="34" charset="0"/>
                <a:cs typeface="Arial" panose="020B0604020202020204" pitchFamily="34" charset="0"/>
              </a:rPr>
              <a:t>st</a:t>
            </a:r>
            <a:r>
              <a:rPr lang="en-US" sz="4800" b="1" u="sng" dirty="0" smtClean="0">
                <a:solidFill>
                  <a:schemeClr val="bg1"/>
                </a:solidFill>
                <a:latin typeface="Arial" panose="020B0604020202020204" pitchFamily="34" charset="0"/>
                <a:cs typeface="Arial" panose="020B0604020202020204" pitchFamily="34" charset="0"/>
              </a:rPr>
              <a:t> Samuel 1</a:t>
            </a:r>
            <a:r>
              <a:rPr lang="en-US" sz="4800" dirty="0" smtClean="0">
                <a:solidFill>
                  <a:schemeClr val="bg1"/>
                </a:solidFill>
                <a:latin typeface="Arial" panose="020B0604020202020204" pitchFamily="34" charset="0"/>
                <a:cs typeface="Arial" panose="020B0604020202020204" pitchFamily="34" charset="0"/>
              </a:rPr>
              <a:t/>
            </a:r>
            <a:br>
              <a:rPr lang="en-US" sz="4800" dirty="0" smtClean="0">
                <a:solidFill>
                  <a:schemeClr val="bg1"/>
                </a:solidFill>
                <a:latin typeface="Arial" panose="020B0604020202020204" pitchFamily="34" charset="0"/>
                <a:cs typeface="Arial" panose="020B0604020202020204" pitchFamily="34" charset="0"/>
              </a:rPr>
            </a:br>
            <a:r>
              <a:rPr lang="en-US" sz="4800" b="1" i="1" baseline="30000" dirty="0">
                <a:solidFill>
                  <a:schemeClr val="bg1"/>
                </a:solidFill>
                <a:latin typeface="Arial" panose="020B0604020202020204" pitchFamily="34" charset="0"/>
                <a:cs typeface="Arial" panose="020B0604020202020204" pitchFamily="34" charset="0"/>
              </a:rPr>
              <a:t>9 </a:t>
            </a:r>
            <a:r>
              <a:rPr lang="en-US" sz="4800" i="1" dirty="0">
                <a:solidFill>
                  <a:schemeClr val="bg1"/>
                </a:solidFill>
                <a:latin typeface="Arial" panose="020B0604020202020204" pitchFamily="34" charset="0"/>
                <a:cs typeface="Arial" panose="020B0604020202020204" pitchFamily="34" charset="0"/>
              </a:rPr>
              <a:t>Once when they had finished eating and drinking in Shiloh, Hannah stood up. Now Eli the priest was sitting on his chair by the doorpost of the </a:t>
            </a:r>
            <a:r>
              <a:rPr lang="en-US" sz="4800" i="1" cap="small" dirty="0">
                <a:solidFill>
                  <a:schemeClr val="bg1"/>
                </a:solidFill>
                <a:latin typeface="Arial" panose="020B0604020202020204" pitchFamily="34" charset="0"/>
                <a:cs typeface="Arial" panose="020B0604020202020204" pitchFamily="34" charset="0"/>
              </a:rPr>
              <a:t>Lord</a:t>
            </a:r>
            <a:r>
              <a:rPr lang="en-US" sz="4800" i="1" dirty="0">
                <a:solidFill>
                  <a:schemeClr val="bg1"/>
                </a:solidFill>
                <a:latin typeface="Arial" panose="020B0604020202020204" pitchFamily="34" charset="0"/>
                <a:cs typeface="Arial" panose="020B0604020202020204" pitchFamily="34" charset="0"/>
              </a:rPr>
              <a:t>’s house. </a:t>
            </a:r>
            <a:r>
              <a:rPr lang="en-US" sz="4800" b="1" i="1" baseline="30000" dirty="0">
                <a:solidFill>
                  <a:schemeClr val="bg1"/>
                </a:solidFill>
                <a:latin typeface="Arial" panose="020B0604020202020204" pitchFamily="34" charset="0"/>
                <a:cs typeface="Arial" panose="020B0604020202020204" pitchFamily="34" charset="0"/>
              </a:rPr>
              <a:t>10 </a:t>
            </a:r>
            <a:r>
              <a:rPr lang="en-US" sz="4800" i="1" dirty="0">
                <a:solidFill>
                  <a:schemeClr val="bg1"/>
                </a:solidFill>
                <a:latin typeface="Arial" panose="020B0604020202020204" pitchFamily="34" charset="0"/>
                <a:cs typeface="Arial" panose="020B0604020202020204" pitchFamily="34" charset="0"/>
              </a:rPr>
              <a:t>In her deep anguish Hannah prayed to the </a:t>
            </a:r>
            <a:r>
              <a:rPr lang="en-US" sz="4800" i="1" cap="small" dirty="0">
                <a:solidFill>
                  <a:schemeClr val="bg1"/>
                </a:solidFill>
                <a:latin typeface="Arial" panose="020B0604020202020204" pitchFamily="34" charset="0"/>
                <a:cs typeface="Arial" panose="020B0604020202020204" pitchFamily="34" charset="0"/>
              </a:rPr>
              <a:t>Lord</a:t>
            </a:r>
            <a:r>
              <a:rPr lang="en-US" sz="4800" i="1" dirty="0">
                <a:solidFill>
                  <a:schemeClr val="bg1"/>
                </a:solidFill>
                <a:latin typeface="Arial" panose="020B0604020202020204" pitchFamily="34" charset="0"/>
                <a:cs typeface="Arial" panose="020B0604020202020204" pitchFamily="34" charset="0"/>
              </a:rPr>
              <a:t>, weeping bitterly. </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4491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28600"/>
            <a:ext cx="11601450" cy="5410200"/>
          </a:xfrm>
        </p:spPr>
        <p:txBody>
          <a:bodyPr>
            <a:noAutofit/>
          </a:bodyPr>
          <a:lstStyle/>
          <a:p>
            <a:pPr algn="l" hangingPunct="0"/>
            <a:r>
              <a:rPr lang="en-US" sz="4800" b="1" u="sng" dirty="0" smtClean="0">
                <a:solidFill>
                  <a:schemeClr val="bg1"/>
                </a:solidFill>
                <a:latin typeface="Arial" panose="020B0604020202020204" pitchFamily="34" charset="0"/>
                <a:cs typeface="Arial" panose="020B0604020202020204" pitchFamily="34" charset="0"/>
              </a:rPr>
              <a:t>1</a:t>
            </a:r>
            <a:r>
              <a:rPr lang="en-US" sz="4800" b="1" u="sng" baseline="30000" dirty="0" smtClean="0">
                <a:solidFill>
                  <a:schemeClr val="bg1"/>
                </a:solidFill>
                <a:latin typeface="Arial" panose="020B0604020202020204" pitchFamily="34" charset="0"/>
                <a:cs typeface="Arial" panose="020B0604020202020204" pitchFamily="34" charset="0"/>
              </a:rPr>
              <a:t>st</a:t>
            </a:r>
            <a:r>
              <a:rPr lang="en-US" sz="4800" b="1" u="sng" dirty="0" smtClean="0">
                <a:solidFill>
                  <a:schemeClr val="bg1"/>
                </a:solidFill>
                <a:latin typeface="Arial" panose="020B0604020202020204" pitchFamily="34" charset="0"/>
                <a:cs typeface="Arial" panose="020B0604020202020204" pitchFamily="34" charset="0"/>
              </a:rPr>
              <a:t> Samuel 1</a:t>
            </a:r>
            <a:r>
              <a:rPr lang="en-US" sz="4800" dirty="0" smtClean="0">
                <a:solidFill>
                  <a:schemeClr val="bg1"/>
                </a:solidFill>
                <a:latin typeface="Arial" panose="020B0604020202020204" pitchFamily="34" charset="0"/>
                <a:cs typeface="Arial" panose="020B0604020202020204" pitchFamily="34" charset="0"/>
              </a:rPr>
              <a:t/>
            </a:r>
            <a:br>
              <a:rPr lang="en-US" sz="4800" dirty="0" smtClean="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 </a:t>
            </a:r>
            <a:r>
              <a:rPr lang="en-US" sz="4800" b="1" i="1" baseline="30000" dirty="0">
                <a:solidFill>
                  <a:schemeClr val="bg1"/>
                </a:solidFill>
                <a:latin typeface="Arial" panose="020B0604020202020204" pitchFamily="34" charset="0"/>
                <a:cs typeface="Arial" panose="020B0604020202020204" pitchFamily="34" charset="0"/>
              </a:rPr>
              <a:t>11 </a:t>
            </a:r>
            <a:r>
              <a:rPr lang="en-US" sz="4800" i="1" dirty="0">
                <a:solidFill>
                  <a:schemeClr val="bg1"/>
                </a:solidFill>
                <a:latin typeface="Arial" panose="020B0604020202020204" pitchFamily="34" charset="0"/>
                <a:cs typeface="Arial" panose="020B0604020202020204" pitchFamily="34" charset="0"/>
              </a:rPr>
              <a:t>And she made a vow, saying, “</a:t>
            </a:r>
            <a:r>
              <a:rPr lang="en-US" sz="4800" i="1" cap="small" dirty="0">
                <a:solidFill>
                  <a:schemeClr val="bg1"/>
                </a:solidFill>
                <a:latin typeface="Arial" panose="020B0604020202020204" pitchFamily="34" charset="0"/>
                <a:cs typeface="Arial" panose="020B0604020202020204" pitchFamily="34" charset="0"/>
              </a:rPr>
              <a:t>Lord</a:t>
            </a:r>
            <a:r>
              <a:rPr lang="en-US" sz="4800" i="1" dirty="0">
                <a:solidFill>
                  <a:schemeClr val="bg1"/>
                </a:solidFill>
                <a:latin typeface="Arial" panose="020B0604020202020204" pitchFamily="34" charset="0"/>
                <a:cs typeface="Arial" panose="020B0604020202020204" pitchFamily="34" charset="0"/>
              </a:rPr>
              <a:t> Almighty, if you will only look on your servant’s misery and remember me, and not forget your servant but give her a son, then I will give him to the </a:t>
            </a:r>
            <a:r>
              <a:rPr lang="en-US" sz="4800" i="1" cap="small" dirty="0">
                <a:solidFill>
                  <a:schemeClr val="bg1"/>
                </a:solidFill>
                <a:latin typeface="Arial" panose="020B0604020202020204" pitchFamily="34" charset="0"/>
                <a:cs typeface="Arial" panose="020B0604020202020204" pitchFamily="34" charset="0"/>
              </a:rPr>
              <a:t>Lord</a:t>
            </a:r>
            <a:r>
              <a:rPr lang="en-US" sz="4800" i="1" dirty="0">
                <a:solidFill>
                  <a:schemeClr val="bg1"/>
                </a:solidFill>
                <a:latin typeface="Arial" panose="020B0604020202020204" pitchFamily="34" charset="0"/>
                <a:cs typeface="Arial" panose="020B0604020202020204" pitchFamily="34" charset="0"/>
              </a:rPr>
              <a:t> for all the days of his life, and no razor will ever be used on his head</a:t>
            </a:r>
            <a:r>
              <a:rPr lang="en-US" sz="4800" i="1"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3543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28600"/>
            <a:ext cx="11601450" cy="5410200"/>
          </a:xfrm>
        </p:spPr>
        <p:txBody>
          <a:bodyPr>
            <a:noAutofit/>
          </a:bodyPr>
          <a:lstStyle/>
          <a:p>
            <a:pPr algn="l" hangingPunct="0"/>
            <a:r>
              <a:rPr lang="en-US" sz="4800" b="1" u="sng" dirty="0" smtClean="0">
                <a:solidFill>
                  <a:schemeClr val="bg1"/>
                </a:solidFill>
                <a:latin typeface="Arial" panose="020B0604020202020204" pitchFamily="34" charset="0"/>
                <a:cs typeface="Arial" panose="020B0604020202020204" pitchFamily="34" charset="0"/>
              </a:rPr>
              <a:t>1</a:t>
            </a:r>
            <a:r>
              <a:rPr lang="en-US" sz="4800" b="1" u="sng" baseline="30000" dirty="0" smtClean="0">
                <a:solidFill>
                  <a:schemeClr val="bg1"/>
                </a:solidFill>
                <a:latin typeface="Arial" panose="020B0604020202020204" pitchFamily="34" charset="0"/>
                <a:cs typeface="Arial" panose="020B0604020202020204" pitchFamily="34" charset="0"/>
              </a:rPr>
              <a:t>st</a:t>
            </a:r>
            <a:r>
              <a:rPr lang="en-US" sz="4800" b="1" u="sng" dirty="0" smtClean="0">
                <a:solidFill>
                  <a:schemeClr val="bg1"/>
                </a:solidFill>
                <a:latin typeface="Arial" panose="020B0604020202020204" pitchFamily="34" charset="0"/>
                <a:cs typeface="Arial" panose="020B0604020202020204" pitchFamily="34" charset="0"/>
              </a:rPr>
              <a:t> Samuel 1</a:t>
            </a:r>
            <a:r>
              <a:rPr lang="en-US" sz="4800" dirty="0" smtClean="0">
                <a:solidFill>
                  <a:schemeClr val="bg1"/>
                </a:solidFill>
                <a:latin typeface="Arial" panose="020B0604020202020204" pitchFamily="34" charset="0"/>
                <a:cs typeface="Arial" panose="020B0604020202020204" pitchFamily="34" charset="0"/>
              </a:rPr>
              <a:t/>
            </a:r>
            <a:br>
              <a:rPr lang="en-US" sz="4800" dirty="0" smtClean="0">
                <a:solidFill>
                  <a:schemeClr val="bg1"/>
                </a:solidFill>
                <a:latin typeface="Arial" panose="020B0604020202020204" pitchFamily="34" charset="0"/>
                <a:cs typeface="Arial" panose="020B0604020202020204" pitchFamily="34" charset="0"/>
              </a:rPr>
            </a:br>
            <a:r>
              <a:rPr lang="en-US" sz="4800" b="1" i="1" baseline="30000" dirty="0">
                <a:solidFill>
                  <a:schemeClr val="bg1"/>
                </a:solidFill>
                <a:latin typeface="Arial" panose="020B0604020202020204" pitchFamily="34" charset="0"/>
                <a:cs typeface="Arial" panose="020B0604020202020204" pitchFamily="34" charset="0"/>
              </a:rPr>
              <a:t>12 </a:t>
            </a:r>
            <a:r>
              <a:rPr lang="en-US" sz="4800" i="1" dirty="0">
                <a:solidFill>
                  <a:schemeClr val="bg1"/>
                </a:solidFill>
                <a:latin typeface="Arial" panose="020B0604020202020204" pitchFamily="34" charset="0"/>
                <a:cs typeface="Arial" panose="020B0604020202020204" pitchFamily="34" charset="0"/>
              </a:rPr>
              <a:t>As she kept on praying to the </a:t>
            </a:r>
            <a:r>
              <a:rPr lang="en-US" sz="4800" i="1" cap="small" dirty="0">
                <a:solidFill>
                  <a:schemeClr val="bg1"/>
                </a:solidFill>
                <a:latin typeface="Arial" panose="020B0604020202020204" pitchFamily="34" charset="0"/>
                <a:cs typeface="Arial" panose="020B0604020202020204" pitchFamily="34" charset="0"/>
              </a:rPr>
              <a:t>Lord</a:t>
            </a:r>
            <a:r>
              <a:rPr lang="en-US" sz="4800" i="1" dirty="0">
                <a:solidFill>
                  <a:schemeClr val="bg1"/>
                </a:solidFill>
                <a:latin typeface="Arial" panose="020B0604020202020204" pitchFamily="34" charset="0"/>
                <a:cs typeface="Arial" panose="020B0604020202020204" pitchFamily="34" charset="0"/>
              </a:rPr>
              <a:t>, Eli observed her mouth. </a:t>
            </a:r>
            <a:r>
              <a:rPr lang="en-US" sz="4800" b="1" i="1" baseline="30000" dirty="0">
                <a:solidFill>
                  <a:schemeClr val="bg1"/>
                </a:solidFill>
                <a:latin typeface="Arial" panose="020B0604020202020204" pitchFamily="34" charset="0"/>
                <a:cs typeface="Arial" panose="020B0604020202020204" pitchFamily="34" charset="0"/>
              </a:rPr>
              <a:t>13 </a:t>
            </a:r>
            <a:r>
              <a:rPr lang="en-US" sz="4800" i="1" dirty="0">
                <a:solidFill>
                  <a:schemeClr val="bg1"/>
                </a:solidFill>
                <a:latin typeface="Arial" panose="020B0604020202020204" pitchFamily="34" charset="0"/>
                <a:cs typeface="Arial" panose="020B0604020202020204" pitchFamily="34" charset="0"/>
              </a:rPr>
              <a:t>Hannah was praying in her heart, and her lips were moving but her voice was not heard. Eli thought she was drunk </a:t>
            </a:r>
            <a:r>
              <a:rPr lang="en-US" sz="4800" b="1" i="1" baseline="30000" dirty="0">
                <a:solidFill>
                  <a:schemeClr val="bg1"/>
                </a:solidFill>
                <a:latin typeface="Arial" panose="020B0604020202020204" pitchFamily="34" charset="0"/>
                <a:cs typeface="Arial" panose="020B0604020202020204" pitchFamily="34" charset="0"/>
              </a:rPr>
              <a:t>14 </a:t>
            </a:r>
            <a:r>
              <a:rPr lang="en-US" sz="4800" i="1" dirty="0">
                <a:solidFill>
                  <a:schemeClr val="bg1"/>
                </a:solidFill>
                <a:latin typeface="Arial" panose="020B0604020202020204" pitchFamily="34" charset="0"/>
                <a:cs typeface="Arial" panose="020B0604020202020204" pitchFamily="34" charset="0"/>
              </a:rPr>
              <a:t>and said to her, “How long are you going to stay drunk? Put away your wine</a:t>
            </a:r>
            <a:r>
              <a:rPr lang="en-US" sz="4800" i="1"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83926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28600"/>
            <a:ext cx="11601450" cy="5410200"/>
          </a:xfrm>
        </p:spPr>
        <p:txBody>
          <a:bodyPr>
            <a:noAutofit/>
          </a:bodyPr>
          <a:lstStyle/>
          <a:p>
            <a:pPr algn="l" hangingPunct="0"/>
            <a:r>
              <a:rPr lang="en-US" sz="4800" b="1" u="sng" dirty="0" smtClean="0">
                <a:solidFill>
                  <a:schemeClr val="bg1"/>
                </a:solidFill>
                <a:latin typeface="Arial" panose="020B0604020202020204" pitchFamily="34" charset="0"/>
                <a:cs typeface="Arial" panose="020B0604020202020204" pitchFamily="34" charset="0"/>
              </a:rPr>
              <a:t>1</a:t>
            </a:r>
            <a:r>
              <a:rPr lang="en-US" sz="4800" b="1" u="sng" baseline="30000" dirty="0" smtClean="0">
                <a:solidFill>
                  <a:schemeClr val="bg1"/>
                </a:solidFill>
                <a:latin typeface="Arial" panose="020B0604020202020204" pitchFamily="34" charset="0"/>
                <a:cs typeface="Arial" panose="020B0604020202020204" pitchFamily="34" charset="0"/>
              </a:rPr>
              <a:t>st</a:t>
            </a:r>
            <a:r>
              <a:rPr lang="en-US" sz="4800" b="1" u="sng" dirty="0" smtClean="0">
                <a:solidFill>
                  <a:schemeClr val="bg1"/>
                </a:solidFill>
                <a:latin typeface="Arial" panose="020B0604020202020204" pitchFamily="34" charset="0"/>
                <a:cs typeface="Arial" panose="020B0604020202020204" pitchFamily="34" charset="0"/>
              </a:rPr>
              <a:t> Samuel 1</a:t>
            </a:r>
            <a:r>
              <a:rPr lang="en-US" sz="4800" dirty="0" smtClean="0">
                <a:solidFill>
                  <a:schemeClr val="bg1"/>
                </a:solidFill>
                <a:latin typeface="Arial" panose="020B0604020202020204" pitchFamily="34" charset="0"/>
                <a:cs typeface="Arial" panose="020B0604020202020204" pitchFamily="34" charset="0"/>
              </a:rPr>
              <a:t/>
            </a:r>
            <a:br>
              <a:rPr lang="en-US" sz="4800" dirty="0" smtClean="0">
                <a:solidFill>
                  <a:schemeClr val="bg1"/>
                </a:solidFill>
                <a:latin typeface="Arial" panose="020B0604020202020204" pitchFamily="34" charset="0"/>
                <a:cs typeface="Arial" panose="020B0604020202020204" pitchFamily="34" charset="0"/>
              </a:rPr>
            </a:br>
            <a:r>
              <a:rPr lang="en-US" sz="4800" b="1" i="1" baseline="30000" dirty="0">
                <a:solidFill>
                  <a:schemeClr val="bg1"/>
                </a:solidFill>
                <a:latin typeface="Arial" panose="020B0604020202020204" pitchFamily="34" charset="0"/>
                <a:cs typeface="Arial" panose="020B0604020202020204" pitchFamily="34" charset="0"/>
              </a:rPr>
              <a:t>15 </a:t>
            </a:r>
            <a:r>
              <a:rPr lang="en-US" sz="4800" i="1" dirty="0">
                <a:solidFill>
                  <a:schemeClr val="bg1"/>
                </a:solidFill>
                <a:latin typeface="Arial" panose="020B0604020202020204" pitchFamily="34" charset="0"/>
                <a:cs typeface="Arial" panose="020B0604020202020204" pitchFamily="34" charset="0"/>
              </a:rPr>
              <a:t>“Not so, my lord,” Hannah replied, “I am a woman who is deeply troubled. I have not been drinking wine or beer; I was pouring out my soul to the </a:t>
            </a:r>
            <a:r>
              <a:rPr lang="en-US" sz="4800" i="1" cap="small" dirty="0">
                <a:solidFill>
                  <a:schemeClr val="bg1"/>
                </a:solidFill>
                <a:latin typeface="Arial" panose="020B0604020202020204" pitchFamily="34" charset="0"/>
                <a:cs typeface="Arial" panose="020B0604020202020204" pitchFamily="34" charset="0"/>
              </a:rPr>
              <a:t>Lord</a:t>
            </a:r>
            <a:r>
              <a:rPr lang="en-US" sz="4800" i="1" dirty="0">
                <a:solidFill>
                  <a:schemeClr val="bg1"/>
                </a:solidFill>
                <a:latin typeface="Arial" panose="020B0604020202020204" pitchFamily="34" charset="0"/>
                <a:cs typeface="Arial" panose="020B0604020202020204" pitchFamily="34" charset="0"/>
              </a:rPr>
              <a:t>. </a:t>
            </a:r>
            <a:r>
              <a:rPr lang="en-US" sz="4800" b="1" i="1" baseline="30000" dirty="0">
                <a:solidFill>
                  <a:schemeClr val="bg1"/>
                </a:solidFill>
                <a:latin typeface="Arial" panose="020B0604020202020204" pitchFamily="34" charset="0"/>
                <a:cs typeface="Arial" panose="020B0604020202020204" pitchFamily="34" charset="0"/>
              </a:rPr>
              <a:t>16 </a:t>
            </a:r>
            <a:r>
              <a:rPr lang="en-US" sz="4800" i="1" dirty="0">
                <a:solidFill>
                  <a:schemeClr val="bg1"/>
                </a:solidFill>
                <a:latin typeface="Arial" panose="020B0604020202020204" pitchFamily="34" charset="0"/>
                <a:cs typeface="Arial" panose="020B0604020202020204" pitchFamily="34" charset="0"/>
              </a:rPr>
              <a:t>Do not take your servant for a wicked woman; I have been praying here out of my great anguish and grief</a:t>
            </a:r>
            <a:r>
              <a:rPr lang="en-US" sz="4800" i="1"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904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28600"/>
            <a:ext cx="11601450" cy="5410200"/>
          </a:xfrm>
        </p:spPr>
        <p:txBody>
          <a:bodyPr>
            <a:noAutofit/>
          </a:bodyPr>
          <a:lstStyle/>
          <a:p>
            <a:pPr algn="l" hangingPunct="0"/>
            <a:r>
              <a:rPr lang="en-US" sz="4800" b="1" u="sng" dirty="0" smtClean="0">
                <a:solidFill>
                  <a:schemeClr val="bg1"/>
                </a:solidFill>
                <a:latin typeface="Arial" panose="020B0604020202020204" pitchFamily="34" charset="0"/>
                <a:cs typeface="Arial" panose="020B0604020202020204" pitchFamily="34" charset="0"/>
              </a:rPr>
              <a:t>1</a:t>
            </a:r>
            <a:r>
              <a:rPr lang="en-US" sz="4800" b="1" u="sng" baseline="30000" dirty="0" smtClean="0">
                <a:solidFill>
                  <a:schemeClr val="bg1"/>
                </a:solidFill>
                <a:latin typeface="Arial" panose="020B0604020202020204" pitchFamily="34" charset="0"/>
                <a:cs typeface="Arial" panose="020B0604020202020204" pitchFamily="34" charset="0"/>
              </a:rPr>
              <a:t>st</a:t>
            </a:r>
            <a:r>
              <a:rPr lang="en-US" sz="4800" b="1" u="sng" dirty="0" smtClean="0">
                <a:solidFill>
                  <a:schemeClr val="bg1"/>
                </a:solidFill>
                <a:latin typeface="Arial" panose="020B0604020202020204" pitchFamily="34" charset="0"/>
                <a:cs typeface="Arial" panose="020B0604020202020204" pitchFamily="34" charset="0"/>
              </a:rPr>
              <a:t> Samuel 1</a:t>
            </a:r>
            <a:r>
              <a:rPr lang="en-US" sz="4800" dirty="0" smtClean="0">
                <a:solidFill>
                  <a:schemeClr val="bg1"/>
                </a:solidFill>
                <a:latin typeface="Arial" panose="020B0604020202020204" pitchFamily="34" charset="0"/>
                <a:cs typeface="Arial" panose="020B0604020202020204" pitchFamily="34" charset="0"/>
              </a:rPr>
              <a:t/>
            </a:r>
            <a:br>
              <a:rPr lang="en-US" sz="4800" dirty="0" smtClean="0">
                <a:solidFill>
                  <a:schemeClr val="bg1"/>
                </a:solidFill>
                <a:latin typeface="Arial" panose="020B0604020202020204" pitchFamily="34" charset="0"/>
                <a:cs typeface="Arial" panose="020B0604020202020204" pitchFamily="34" charset="0"/>
              </a:rPr>
            </a:br>
            <a:r>
              <a:rPr lang="en-US" sz="4800" b="1" i="1" baseline="30000" dirty="0">
                <a:solidFill>
                  <a:schemeClr val="bg1"/>
                </a:solidFill>
                <a:latin typeface="Arial" panose="020B0604020202020204" pitchFamily="34" charset="0"/>
                <a:cs typeface="Arial" panose="020B0604020202020204" pitchFamily="34" charset="0"/>
              </a:rPr>
              <a:t>17 </a:t>
            </a:r>
            <a:r>
              <a:rPr lang="en-US" sz="4800" i="1" dirty="0">
                <a:solidFill>
                  <a:schemeClr val="bg1"/>
                </a:solidFill>
                <a:latin typeface="Arial" panose="020B0604020202020204" pitchFamily="34" charset="0"/>
                <a:cs typeface="Arial" panose="020B0604020202020204" pitchFamily="34" charset="0"/>
              </a:rPr>
              <a:t>Eli answered, “Go in peace, and may the God of Israel grant you what you have asked of him.”</a:t>
            </a:r>
            <a:r>
              <a:rPr lang="en-US" sz="4800" dirty="0">
                <a:solidFill>
                  <a:schemeClr val="bg1"/>
                </a:solidFill>
                <a:latin typeface="Arial" panose="020B0604020202020204" pitchFamily="34" charset="0"/>
                <a:cs typeface="Arial" panose="020B0604020202020204" pitchFamily="34" charset="0"/>
              </a:rPr>
              <a:t/>
            </a:r>
            <a:br>
              <a:rPr lang="en-US" sz="4800" dirty="0">
                <a:solidFill>
                  <a:schemeClr val="bg1"/>
                </a:solidFill>
                <a:latin typeface="Arial" panose="020B0604020202020204" pitchFamily="34" charset="0"/>
                <a:cs typeface="Arial" panose="020B0604020202020204" pitchFamily="34" charset="0"/>
              </a:rPr>
            </a:br>
            <a:r>
              <a:rPr lang="en-US" sz="4800" b="1" i="1" baseline="30000" dirty="0">
                <a:solidFill>
                  <a:schemeClr val="bg1"/>
                </a:solidFill>
                <a:latin typeface="Arial" panose="020B0604020202020204" pitchFamily="34" charset="0"/>
                <a:cs typeface="Arial" panose="020B0604020202020204" pitchFamily="34" charset="0"/>
              </a:rPr>
              <a:t>18 </a:t>
            </a:r>
            <a:r>
              <a:rPr lang="en-US" sz="4800" i="1" dirty="0">
                <a:solidFill>
                  <a:schemeClr val="bg1"/>
                </a:solidFill>
                <a:latin typeface="Arial" panose="020B0604020202020204" pitchFamily="34" charset="0"/>
                <a:cs typeface="Arial" panose="020B0604020202020204" pitchFamily="34" charset="0"/>
              </a:rPr>
              <a:t>She said, “May your servant find favor in your eyes.” Then she went her way and ate something, and her face was no longer downcast</a:t>
            </a:r>
            <a:r>
              <a:rPr lang="en-US" sz="4800" i="1"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0986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28600"/>
            <a:ext cx="11601450" cy="5410200"/>
          </a:xfrm>
        </p:spPr>
        <p:txBody>
          <a:bodyPr>
            <a:noAutofit/>
          </a:bodyPr>
          <a:lstStyle/>
          <a:p>
            <a:pPr algn="l" hangingPunct="0"/>
            <a:endParaRPr lang="en-US" sz="4800" dirty="0">
              <a:solidFill>
                <a:schemeClr val="bg1"/>
              </a:solidFill>
              <a:latin typeface="Arial" panose="020B0604020202020204" pitchFamily="34" charset="0"/>
              <a:cs typeface="Arial" panose="020B0604020202020204" pitchFamily="34" charset="0"/>
            </a:endParaRPr>
          </a:p>
        </p:txBody>
      </p:sp>
      <p:pic>
        <p:nvPicPr>
          <p:cNvPr id="11266" name="Picture 2" descr="Image result for hophni and phineh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0"/>
            <a:ext cx="92939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6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28600"/>
            <a:ext cx="11601450" cy="6153150"/>
          </a:xfrm>
        </p:spPr>
        <p:txBody>
          <a:bodyPr>
            <a:noAutofit/>
          </a:bodyPr>
          <a:lstStyle/>
          <a:p>
            <a:pPr algn="l" hangingPunct="0"/>
            <a:r>
              <a:rPr lang="en-US" sz="4800" b="1" u="sng" dirty="0" smtClean="0">
                <a:solidFill>
                  <a:schemeClr val="bg1"/>
                </a:solidFill>
                <a:latin typeface="Arial" panose="020B0604020202020204" pitchFamily="34" charset="0"/>
                <a:cs typeface="Arial" panose="020B0604020202020204" pitchFamily="34" charset="0"/>
              </a:rPr>
              <a:t>1</a:t>
            </a:r>
            <a:r>
              <a:rPr lang="en-US" sz="4800" b="1" u="sng" baseline="30000" dirty="0" smtClean="0">
                <a:solidFill>
                  <a:schemeClr val="bg1"/>
                </a:solidFill>
                <a:latin typeface="Arial" panose="020B0604020202020204" pitchFamily="34" charset="0"/>
                <a:cs typeface="Arial" panose="020B0604020202020204" pitchFamily="34" charset="0"/>
              </a:rPr>
              <a:t>st</a:t>
            </a:r>
            <a:r>
              <a:rPr lang="en-US" sz="4800" b="1" u="sng" dirty="0" smtClean="0">
                <a:solidFill>
                  <a:schemeClr val="bg1"/>
                </a:solidFill>
                <a:latin typeface="Arial" panose="020B0604020202020204" pitchFamily="34" charset="0"/>
                <a:cs typeface="Arial" panose="020B0604020202020204" pitchFamily="34" charset="0"/>
              </a:rPr>
              <a:t> Samuel 2</a:t>
            </a:r>
            <a:r>
              <a:rPr lang="en-US" sz="4800" dirty="0" smtClean="0">
                <a:solidFill>
                  <a:schemeClr val="bg1"/>
                </a:solidFill>
                <a:latin typeface="Arial" panose="020B0604020202020204" pitchFamily="34" charset="0"/>
                <a:cs typeface="Arial" panose="020B0604020202020204" pitchFamily="34" charset="0"/>
              </a:rPr>
              <a:t/>
            </a:r>
            <a:br>
              <a:rPr lang="en-US" sz="4800" dirty="0" smtClean="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Then Hannah prayed and said:</a:t>
            </a:r>
            <a:r>
              <a:rPr lang="en-US" sz="4800" dirty="0">
                <a:solidFill>
                  <a:schemeClr val="bg1"/>
                </a:solidFill>
                <a:latin typeface="Arial" panose="020B0604020202020204" pitchFamily="34" charset="0"/>
                <a:cs typeface="Arial" panose="020B0604020202020204" pitchFamily="34" charset="0"/>
              </a:rPr>
              <a:t/>
            </a:r>
            <a:br>
              <a:rPr lang="en-US" sz="4800"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“My heart rejoices in the </a:t>
            </a:r>
            <a:r>
              <a:rPr lang="en-US" sz="4800" i="1" cap="small" dirty="0">
                <a:solidFill>
                  <a:schemeClr val="bg1"/>
                </a:solidFill>
                <a:latin typeface="Arial" panose="020B0604020202020204" pitchFamily="34" charset="0"/>
                <a:cs typeface="Arial" panose="020B0604020202020204" pitchFamily="34" charset="0"/>
              </a:rPr>
              <a:t>Lord</a:t>
            </a:r>
            <a:r>
              <a:rPr lang="en-US" sz="4800" i="1" dirty="0">
                <a:solidFill>
                  <a:schemeClr val="bg1"/>
                </a:solidFill>
                <a:latin typeface="Arial" panose="020B0604020202020204" pitchFamily="34" charset="0"/>
                <a:cs typeface="Arial" panose="020B0604020202020204" pitchFamily="34" charset="0"/>
              </a:rPr>
              <a:t>;</a:t>
            </a:r>
            <a:br>
              <a:rPr lang="en-US" sz="4800" i="1"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    in the </a:t>
            </a:r>
            <a:r>
              <a:rPr lang="en-US" sz="4800" i="1" cap="small" dirty="0">
                <a:solidFill>
                  <a:schemeClr val="bg1"/>
                </a:solidFill>
                <a:latin typeface="Arial" panose="020B0604020202020204" pitchFamily="34" charset="0"/>
                <a:cs typeface="Arial" panose="020B0604020202020204" pitchFamily="34" charset="0"/>
              </a:rPr>
              <a:t>Lord</a:t>
            </a:r>
            <a:r>
              <a:rPr lang="en-US" sz="4800" i="1" dirty="0">
                <a:solidFill>
                  <a:schemeClr val="bg1"/>
                </a:solidFill>
                <a:latin typeface="Arial" panose="020B0604020202020204" pitchFamily="34" charset="0"/>
                <a:cs typeface="Arial" panose="020B0604020202020204" pitchFamily="34" charset="0"/>
              </a:rPr>
              <a:t> my horn is lifted high.</a:t>
            </a:r>
            <a:br>
              <a:rPr lang="en-US" sz="4800" i="1"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My mouth boasts over my enemies,</a:t>
            </a:r>
            <a:br>
              <a:rPr lang="en-US" sz="4800" i="1"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    for I delight in your deliverance.</a:t>
            </a:r>
            <a:r>
              <a:rPr lang="en-US" sz="4800" dirty="0">
                <a:solidFill>
                  <a:schemeClr val="bg1"/>
                </a:solidFill>
                <a:latin typeface="Arial" panose="020B0604020202020204" pitchFamily="34" charset="0"/>
                <a:cs typeface="Arial" panose="020B0604020202020204" pitchFamily="34" charset="0"/>
              </a:rPr>
              <a:t/>
            </a:r>
            <a:br>
              <a:rPr lang="en-US" sz="4800" dirty="0">
                <a:solidFill>
                  <a:schemeClr val="bg1"/>
                </a:solidFill>
                <a:latin typeface="Arial" panose="020B0604020202020204" pitchFamily="34" charset="0"/>
                <a:cs typeface="Arial" panose="020B0604020202020204" pitchFamily="34" charset="0"/>
              </a:rPr>
            </a:br>
            <a:r>
              <a:rPr lang="en-US" sz="4800" b="1" i="1" baseline="30000" dirty="0">
                <a:solidFill>
                  <a:schemeClr val="bg1"/>
                </a:solidFill>
                <a:latin typeface="Arial" panose="020B0604020202020204" pitchFamily="34" charset="0"/>
                <a:cs typeface="Arial" panose="020B0604020202020204" pitchFamily="34" charset="0"/>
              </a:rPr>
              <a:t>2 </a:t>
            </a:r>
            <a:r>
              <a:rPr lang="en-US" sz="4800" i="1" dirty="0">
                <a:solidFill>
                  <a:schemeClr val="bg1"/>
                </a:solidFill>
                <a:latin typeface="Arial" panose="020B0604020202020204" pitchFamily="34" charset="0"/>
                <a:cs typeface="Arial" panose="020B0604020202020204" pitchFamily="34" charset="0"/>
              </a:rPr>
              <a:t>“There is no one holy like the </a:t>
            </a:r>
            <a:r>
              <a:rPr lang="en-US" sz="4800" i="1" cap="small" dirty="0">
                <a:solidFill>
                  <a:schemeClr val="bg1"/>
                </a:solidFill>
                <a:latin typeface="Arial" panose="020B0604020202020204" pitchFamily="34" charset="0"/>
                <a:cs typeface="Arial" panose="020B0604020202020204" pitchFamily="34" charset="0"/>
              </a:rPr>
              <a:t>Lord</a:t>
            </a:r>
            <a:r>
              <a:rPr lang="en-US" sz="4800" i="1" dirty="0">
                <a:solidFill>
                  <a:schemeClr val="bg1"/>
                </a:solidFill>
                <a:latin typeface="Arial" panose="020B0604020202020204" pitchFamily="34" charset="0"/>
                <a:cs typeface="Arial" panose="020B0604020202020204" pitchFamily="34" charset="0"/>
              </a:rPr>
              <a:t>;</a:t>
            </a:r>
            <a:br>
              <a:rPr lang="en-US" sz="4800" i="1"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    there is no one besides you;</a:t>
            </a:r>
            <a:br>
              <a:rPr lang="en-US" sz="4800" i="1"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    there is no Rock like our God</a:t>
            </a:r>
            <a:r>
              <a:rPr lang="en-US" sz="4800" i="1"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7537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 y="228600"/>
            <a:ext cx="12001500" cy="5467350"/>
          </a:xfrm>
        </p:spPr>
        <p:txBody>
          <a:bodyPr>
            <a:noAutofit/>
          </a:bodyPr>
          <a:lstStyle/>
          <a:p>
            <a:pPr algn="l" hangingPunct="0"/>
            <a:r>
              <a:rPr lang="en-US" sz="4800" b="1" u="sng" dirty="0" smtClean="0">
                <a:solidFill>
                  <a:schemeClr val="bg1"/>
                </a:solidFill>
                <a:latin typeface="Arial" panose="020B0604020202020204" pitchFamily="34" charset="0"/>
                <a:cs typeface="Arial" panose="020B0604020202020204" pitchFamily="34" charset="0"/>
              </a:rPr>
              <a:t>1</a:t>
            </a:r>
            <a:r>
              <a:rPr lang="en-US" sz="4800" b="1" u="sng" baseline="30000" dirty="0" smtClean="0">
                <a:solidFill>
                  <a:schemeClr val="bg1"/>
                </a:solidFill>
                <a:latin typeface="Arial" panose="020B0604020202020204" pitchFamily="34" charset="0"/>
                <a:cs typeface="Arial" panose="020B0604020202020204" pitchFamily="34" charset="0"/>
              </a:rPr>
              <a:t>st</a:t>
            </a:r>
            <a:r>
              <a:rPr lang="en-US" sz="4800" b="1" u="sng" dirty="0" smtClean="0">
                <a:solidFill>
                  <a:schemeClr val="bg1"/>
                </a:solidFill>
                <a:latin typeface="Arial" panose="020B0604020202020204" pitchFamily="34" charset="0"/>
                <a:cs typeface="Arial" panose="020B0604020202020204" pitchFamily="34" charset="0"/>
              </a:rPr>
              <a:t> Samuel 2</a:t>
            </a:r>
            <a:r>
              <a:rPr lang="en-US" sz="4800" dirty="0" smtClean="0">
                <a:solidFill>
                  <a:schemeClr val="bg1"/>
                </a:solidFill>
                <a:latin typeface="Arial" panose="020B0604020202020204" pitchFamily="34" charset="0"/>
                <a:cs typeface="Arial" panose="020B0604020202020204" pitchFamily="34" charset="0"/>
              </a:rPr>
              <a:t/>
            </a:r>
            <a:br>
              <a:rPr lang="en-US" sz="4800" dirty="0" smtClean="0">
                <a:solidFill>
                  <a:schemeClr val="bg1"/>
                </a:solidFill>
                <a:latin typeface="Arial" panose="020B0604020202020204" pitchFamily="34" charset="0"/>
                <a:cs typeface="Arial" panose="020B0604020202020204" pitchFamily="34" charset="0"/>
              </a:rPr>
            </a:br>
            <a:r>
              <a:rPr lang="en-US" sz="4800" b="1" i="1" baseline="30000" dirty="0">
                <a:solidFill>
                  <a:schemeClr val="bg1"/>
                </a:solidFill>
                <a:latin typeface="Arial" panose="020B0604020202020204" pitchFamily="34" charset="0"/>
                <a:cs typeface="Arial" panose="020B0604020202020204" pitchFamily="34" charset="0"/>
              </a:rPr>
              <a:t>3 </a:t>
            </a:r>
            <a:r>
              <a:rPr lang="en-US" sz="4800" i="1" dirty="0">
                <a:solidFill>
                  <a:schemeClr val="bg1"/>
                </a:solidFill>
                <a:latin typeface="Arial" panose="020B0604020202020204" pitchFamily="34" charset="0"/>
                <a:cs typeface="Arial" panose="020B0604020202020204" pitchFamily="34" charset="0"/>
              </a:rPr>
              <a:t>“Do not keep talking so proudly</a:t>
            </a:r>
            <a:br>
              <a:rPr lang="en-US" sz="4800" i="1"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    or let your mouth speak such arrogance,</a:t>
            </a:r>
            <a:br>
              <a:rPr lang="en-US" sz="4800" i="1"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for the </a:t>
            </a:r>
            <a:r>
              <a:rPr lang="en-US" sz="4800" i="1" cap="small" dirty="0">
                <a:solidFill>
                  <a:schemeClr val="bg1"/>
                </a:solidFill>
                <a:latin typeface="Arial" panose="020B0604020202020204" pitchFamily="34" charset="0"/>
                <a:cs typeface="Arial" panose="020B0604020202020204" pitchFamily="34" charset="0"/>
              </a:rPr>
              <a:t>Lord</a:t>
            </a:r>
            <a:r>
              <a:rPr lang="en-US" sz="4800" i="1" dirty="0">
                <a:solidFill>
                  <a:schemeClr val="bg1"/>
                </a:solidFill>
                <a:latin typeface="Arial" panose="020B0604020202020204" pitchFamily="34" charset="0"/>
                <a:cs typeface="Arial" panose="020B0604020202020204" pitchFamily="34" charset="0"/>
              </a:rPr>
              <a:t> is a God who knows,</a:t>
            </a:r>
            <a:br>
              <a:rPr lang="en-US" sz="4800" i="1"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    and by him deeds are weighed.</a:t>
            </a:r>
            <a:r>
              <a:rPr lang="en-US" sz="4800" dirty="0">
                <a:solidFill>
                  <a:schemeClr val="bg1"/>
                </a:solidFill>
                <a:latin typeface="Arial" panose="020B0604020202020204" pitchFamily="34" charset="0"/>
                <a:cs typeface="Arial" panose="020B0604020202020204" pitchFamily="34" charset="0"/>
              </a:rPr>
              <a:t/>
            </a:r>
            <a:br>
              <a:rPr lang="en-US" sz="4800" dirty="0">
                <a:solidFill>
                  <a:schemeClr val="bg1"/>
                </a:solidFill>
                <a:latin typeface="Arial" panose="020B0604020202020204" pitchFamily="34" charset="0"/>
                <a:cs typeface="Arial" panose="020B0604020202020204" pitchFamily="34" charset="0"/>
              </a:rPr>
            </a:br>
            <a:r>
              <a:rPr lang="en-US" sz="4800" b="1" i="1" baseline="30000" dirty="0">
                <a:solidFill>
                  <a:schemeClr val="bg1"/>
                </a:solidFill>
                <a:latin typeface="Arial" panose="020B0604020202020204" pitchFamily="34" charset="0"/>
                <a:cs typeface="Arial" panose="020B0604020202020204" pitchFamily="34" charset="0"/>
              </a:rPr>
              <a:t>4 </a:t>
            </a:r>
            <a:r>
              <a:rPr lang="en-US" sz="4800" i="1" dirty="0">
                <a:solidFill>
                  <a:schemeClr val="bg1"/>
                </a:solidFill>
                <a:latin typeface="Arial" panose="020B0604020202020204" pitchFamily="34" charset="0"/>
                <a:cs typeface="Arial" panose="020B0604020202020204" pitchFamily="34" charset="0"/>
              </a:rPr>
              <a:t>“The bows of the warriors are broken,</a:t>
            </a:r>
            <a:br>
              <a:rPr lang="en-US" sz="4800" i="1"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    but those who stumbled are armed with strength</a:t>
            </a:r>
            <a:r>
              <a:rPr lang="en-US" sz="4800" i="1"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3716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 y="228600"/>
            <a:ext cx="12001500" cy="6191250"/>
          </a:xfrm>
        </p:spPr>
        <p:txBody>
          <a:bodyPr>
            <a:noAutofit/>
          </a:bodyPr>
          <a:lstStyle/>
          <a:p>
            <a:pPr algn="l" hangingPunct="0"/>
            <a:r>
              <a:rPr lang="en-US" sz="4800" b="1" u="sng" dirty="0" smtClean="0">
                <a:solidFill>
                  <a:schemeClr val="bg1"/>
                </a:solidFill>
                <a:latin typeface="Arial" panose="020B0604020202020204" pitchFamily="34" charset="0"/>
                <a:cs typeface="Arial" panose="020B0604020202020204" pitchFamily="34" charset="0"/>
              </a:rPr>
              <a:t>1</a:t>
            </a:r>
            <a:r>
              <a:rPr lang="en-US" sz="4800" b="1" u="sng" baseline="30000" dirty="0" smtClean="0">
                <a:solidFill>
                  <a:schemeClr val="bg1"/>
                </a:solidFill>
                <a:latin typeface="Arial" panose="020B0604020202020204" pitchFamily="34" charset="0"/>
                <a:cs typeface="Arial" panose="020B0604020202020204" pitchFamily="34" charset="0"/>
              </a:rPr>
              <a:t>st</a:t>
            </a:r>
            <a:r>
              <a:rPr lang="en-US" sz="4800" b="1" u="sng" dirty="0" smtClean="0">
                <a:solidFill>
                  <a:schemeClr val="bg1"/>
                </a:solidFill>
                <a:latin typeface="Arial" panose="020B0604020202020204" pitchFamily="34" charset="0"/>
                <a:cs typeface="Arial" panose="020B0604020202020204" pitchFamily="34" charset="0"/>
              </a:rPr>
              <a:t> Samuel 2</a:t>
            </a:r>
            <a:r>
              <a:rPr lang="en-US" sz="4800" dirty="0" smtClean="0">
                <a:solidFill>
                  <a:schemeClr val="bg1"/>
                </a:solidFill>
                <a:latin typeface="Arial" panose="020B0604020202020204" pitchFamily="34" charset="0"/>
                <a:cs typeface="Arial" panose="020B0604020202020204" pitchFamily="34" charset="0"/>
              </a:rPr>
              <a:t/>
            </a:r>
            <a:br>
              <a:rPr lang="en-US" sz="4800" dirty="0" smtClean="0">
                <a:solidFill>
                  <a:schemeClr val="bg1"/>
                </a:solidFill>
                <a:latin typeface="Arial" panose="020B0604020202020204" pitchFamily="34" charset="0"/>
                <a:cs typeface="Arial" panose="020B0604020202020204" pitchFamily="34" charset="0"/>
              </a:rPr>
            </a:br>
            <a:r>
              <a:rPr lang="en-US" sz="4800" b="1" i="1" baseline="30000" dirty="0">
                <a:solidFill>
                  <a:schemeClr val="bg1"/>
                </a:solidFill>
                <a:latin typeface="Arial" panose="020B0604020202020204" pitchFamily="34" charset="0"/>
                <a:cs typeface="Arial" panose="020B0604020202020204" pitchFamily="34" charset="0"/>
              </a:rPr>
              <a:t>5 </a:t>
            </a:r>
            <a:r>
              <a:rPr lang="en-US" sz="4800" i="1" dirty="0">
                <a:solidFill>
                  <a:schemeClr val="bg1"/>
                </a:solidFill>
                <a:latin typeface="Arial" panose="020B0604020202020204" pitchFamily="34" charset="0"/>
                <a:cs typeface="Arial" panose="020B0604020202020204" pitchFamily="34" charset="0"/>
              </a:rPr>
              <a:t>Those who were full hire themselves out for </a:t>
            </a:r>
            <a:r>
              <a:rPr lang="en-US" sz="4800" i="1" dirty="0" smtClean="0">
                <a:solidFill>
                  <a:schemeClr val="bg1"/>
                </a:solidFill>
                <a:latin typeface="Arial" panose="020B0604020202020204" pitchFamily="34" charset="0"/>
                <a:cs typeface="Arial" panose="020B0604020202020204" pitchFamily="34" charset="0"/>
              </a:rPr>
              <a:t>food, but </a:t>
            </a:r>
            <a:r>
              <a:rPr lang="en-US" sz="4800" i="1" dirty="0">
                <a:solidFill>
                  <a:schemeClr val="bg1"/>
                </a:solidFill>
                <a:latin typeface="Arial" panose="020B0604020202020204" pitchFamily="34" charset="0"/>
                <a:cs typeface="Arial" panose="020B0604020202020204" pitchFamily="34" charset="0"/>
              </a:rPr>
              <a:t>those who were hungry are hungry no more.</a:t>
            </a:r>
            <a:br>
              <a:rPr lang="en-US" sz="4800" i="1"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She who was barren has borne seven </a:t>
            </a:r>
            <a:r>
              <a:rPr lang="en-US" sz="4800" i="1" dirty="0" smtClean="0">
                <a:solidFill>
                  <a:schemeClr val="bg1"/>
                </a:solidFill>
                <a:latin typeface="Arial" panose="020B0604020202020204" pitchFamily="34" charset="0"/>
                <a:cs typeface="Arial" panose="020B0604020202020204" pitchFamily="34" charset="0"/>
              </a:rPr>
              <a:t>children, but </a:t>
            </a:r>
            <a:r>
              <a:rPr lang="en-US" sz="4800" i="1" dirty="0">
                <a:solidFill>
                  <a:schemeClr val="bg1"/>
                </a:solidFill>
                <a:latin typeface="Arial" panose="020B0604020202020204" pitchFamily="34" charset="0"/>
                <a:cs typeface="Arial" panose="020B0604020202020204" pitchFamily="34" charset="0"/>
              </a:rPr>
              <a:t>she who has had many sons pines away.</a:t>
            </a:r>
            <a:r>
              <a:rPr lang="en-US" sz="4800" dirty="0">
                <a:solidFill>
                  <a:schemeClr val="bg1"/>
                </a:solidFill>
                <a:latin typeface="Arial" panose="020B0604020202020204" pitchFamily="34" charset="0"/>
                <a:cs typeface="Arial" panose="020B0604020202020204" pitchFamily="34" charset="0"/>
              </a:rPr>
              <a:t/>
            </a:r>
            <a:br>
              <a:rPr lang="en-US" sz="4800" dirty="0">
                <a:solidFill>
                  <a:schemeClr val="bg1"/>
                </a:solidFill>
                <a:latin typeface="Arial" panose="020B0604020202020204" pitchFamily="34" charset="0"/>
                <a:cs typeface="Arial" panose="020B0604020202020204" pitchFamily="34" charset="0"/>
              </a:rPr>
            </a:br>
            <a:r>
              <a:rPr lang="en-US" sz="4800" b="1" i="1" baseline="30000" dirty="0">
                <a:solidFill>
                  <a:schemeClr val="bg1"/>
                </a:solidFill>
                <a:latin typeface="Arial" panose="020B0604020202020204" pitchFamily="34" charset="0"/>
                <a:cs typeface="Arial" panose="020B0604020202020204" pitchFamily="34" charset="0"/>
              </a:rPr>
              <a:t>6 </a:t>
            </a:r>
            <a:r>
              <a:rPr lang="en-US" sz="4800" i="1" dirty="0">
                <a:solidFill>
                  <a:schemeClr val="bg1"/>
                </a:solidFill>
                <a:latin typeface="Arial" panose="020B0604020202020204" pitchFamily="34" charset="0"/>
                <a:cs typeface="Arial" panose="020B0604020202020204" pitchFamily="34" charset="0"/>
              </a:rPr>
              <a:t>“The </a:t>
            </a:r>
            <a:r>
              <a:rPr lang="en-US" sz="4800" i="1" cap="small" dirty="0">
                <a:solidFill>
                  <a:schemeClr val="bg1"/>
                </a:solidFill>
                <a:latin typeface="Arial" panose="020B0604020202020204" pitchFamily="34" charset="0"/>
                <a:cs typeface="Arial" panose="020B0604020202020204" pitchFamily="34" charset="0"/>
              </a:rPr>
              <a:t>Lord</a:t>
            </a:r>
            <a:r>
              <a:rPr lang="en-US" sz="4800" i="1" dirty="0">
                <a:solidFill>
                  <a:schemeClr val="bg1"/>
                </a:solidFill>
                <a:latin typeface="Arial" panose="020B0604020202020204" pitchFamily="34" charset="0"/>
                <a:cs typeface="Arial" panose="020B0604020202020204" pitchFamily="34" charset="0"/>
              </a:rPr>
              <a:t> brings death and makes alive;</a:t>
            </a:r>
            <a:br>
              <a:rPr lang="en-US" sz="4800" i="1"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 </a:t>
            </a:r>
            <a:r>
              <a:rPr lang="en-US" sz="4800" i="1" dirty="0" smtClean="0">
                <a:solidFill>
                  <a:schemeClr val="bg1"/>
                </a:solidFill>
                <a:latin typeface="Arial" panose="020B0604020202020204" pitchFamily="34" charset="0"/>
                <a:cs typeface="Arial" panose="020B0604020202020204" pitchFamily="34" charset="0"/>
              </a:rPr>
              <a:t>he </a:t>
            </a:r>
            <a:r>
              <a:rPr lang="en-US" sz="4800" i="1" dirty="0">
                <a:solidFill>
                  <a:schemeClr val="bg1"/>
                </a:solidFill>
                <a:latin typeface="Arial" panose="020B0604020202020204" pitchFamily="34" charset="0"/>
                <a:cs typeface="Arial" panose="020B0604020202020204" pitchFamily="34" charset="0"/>
              </a:rPr>
              <a:t>brings down to the grave and raises up</a:t>
            </a:r>
            <a:r>
              <a:rPr lang="en-US" sz="4800" i="1"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02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2"/>
            <a:ext cx="12192000" cy="68609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66750" y="1122362"/>
            <a:ext cx="11049000" cy="4325937"/>
          </a:xfrm>
        </p:spPr>
        <p:txBody>
          <a:bodyPr>
            <a:normAutofit/>
          </a:bodyPr>
          <a:lstStyle/>
          <a:p>
            <a:r>
              <a:rPr lang="en-US" b="1" u="sng" dirty="0" smtClean="0">
                <a:solidFill>
                  <a:schemeClr val="bg1"/>
                </a:solidFill>
                <a:latin typeface="Arial" panose="020B0604020202020204" pitchFamily="34" charset="0"/>
                <a:cs typeface="Arial" panose="020B0604020202020204" pitchFamily="34" charset="0"/>
              </a:rPr>
              <a:t>Judges 21:25</a:t>
            </a:r>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a:t>
            </a:r>
            <a:r>
              <a:rPr lang="en-US" i="1" dirty="0" smtClean="0">
                <a:solidFill>
                  <a:schemeClr val="bg1"/>
                </a:solidFill>
                <a:latin typeface="Arial" panose="020B0604020202020204" pitchFamily="34" charset="0"/>
                <a:cs typeface="Arial" panose="020B0604020202020204" pitchFamily="34" charset="0"/>
              </a:rPr>
              <a:t>In those days there was no king in Israel; everyone did what was right in his own eyes”</a:t>
            </a:r>
            <a:r>
              <a:rPr lang="en-US" dirty="0" smtClean="0">
                <a:solidFill>
                  <a:schemeClr val="bg1"/>
                </a:solidFill>
                <a:latin typeface="Arial" panose="020B0604020202020204" pitchFamily="34" charset="0"/>
                <a:cs typeface="Arial" panose="020B0604020202020204" pitchFamily="34" charset="0"/>
              </a:rPr>
              <a:t> </a:t>
            </a:r>
            <a:br>
              <a:rPr lang="en-US" dirty="0" smtClean="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74226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 y="228600"/>
            <a:ext cx="12001500" cy="6438900"/>
          </a:xfrm>
        </p:spPr>
        <p:txBody>
          <a:bodyPr>
            <a:noAutofit/>
          </a:bodyPr>
          <a:lstStyle/>
          <a:p>
            <a:pPr algn="l" hangingPunct="0"/>
            <a:r>
              <a:rPr lang="en-US" sz="4800" b="1" u="sng" dirty="0" smtClean="0">
                <a:solidFill>
                  <a:schemeClr val="bg1"/>
                </a:solidFill>
                <a:latin typeface="Arial" panose="020B0604020202020204" pitchFamily="34" charset="0"/>
                <a:cs typeface="Arial" panose="020B0604020202020204" pitchFamily="34" charset="0"/>
              </a:rPr>
              <a:t>1</a:t>
            </a:r>
            <a:r>
              <a:rPr lang="en-US" sz="4800" b="1" u="sng" baseline="30000" dirty="0" smtClean="0">
                <a:solidFill>
                  <a:schemeClr val="bg1"/>
                </a:solidFill>
                <a:latin typeface="Arial" panose="020B0604020202020204" pitchFamily="34" charset="0"/>
                <a:cs typeface="Arial" panose="020B0604020202020204" pitchFamily="34" charset="0"/>
              </a:rPr>
              <a:t>st</a:t>
            </a:r>
            <a:r>
              <a:rPr lang="en-US" sz="4800" b="1" u="sng" dirty="0" smtClean="0">
                <a:solidFill>
                  <a:schemeClr val="bg1"/>
                </a:solidFill>
                <a:latin typeface="Arial" panose="020B0604020202020204" pitchFamily="34" charset="0"/>
                <a:cs typeface="Arial" panose="020B0604020202020204" pitchFamily="34" charset="0"/>
              </a:rPr>
              <a:t> Samuel 2</a:t>
            </a:r>
            <a:r>
              <a:rPr lang="en-US" sz="4800" dirty="0" smtClean="0">
                <a:solidFill>
                  <a:schemeClr val="bg1"/>
                </a:solidFill>
                <a:latin typeface="Arial" panose="020B0604020202020204" pitchFamily="34" charset="0"/>
                <a:cs typeface="Arial" panose="020B0604020202020204" pitchFamily="34" charset="0"/>
              </a:rPr>
              <a:t/>
            </a:r>
            <a:br>
              <a:rPr lang="en-US" sz="4800" dirty="0" smtClean="0">
                <a:solidFill>
                  <a:schemeClr val="bg1"/>
                </a:solidFill>
                <a:latin typeface="Arial" panose="020B0604020202020204" pitchFamily="34" charset="0"/>
                <a:cs typeface="Arial" panose="020B0604020202020204" pitchFamily="34" charset="0"/>
              </a:rPr>
            </a:br>
            <a:r>
              <a:rPr lang="en-US" sz="4800" b="1" i="1" baseline="30000" dirty="0">
                <a:solidFill>
                  <a:schemeClr val="bg1"/>
                </a:solidFill>
                <a:latin typeface="Arial" panose="020B0604020202020204" pitchFamily="34" charset="0"/>
                <a:cs typeface="Arial" panose="020B0604020202020204" pitchFamily="34" charset="0"/>
              </a:rPr>
              <a:t>7 </a:t>
            </a:r>
            <a:r>
              <a:rPr lang="en-US" sz="4800" i="1" dirty="0">
                <a:solidFill>
                  <a:schemeClr val="bg1"/>
                </a:solidFill>
                <a:latin typeface="Arial" panose="020B0604020202020204" pitchFamily="34" charset="0"/>
                <a:cs typeface="Arial" panose="020B0604020202020204" pitchFamily="34" charset="0"/>
              </a:rPr>
              <a:t>The </a:t>
            </a:r>
            <a:r>
              <a:rPr lang="en-US" sz="4800" i="1" cap="small" dirty="0">
                <a:solidFill>
                  <a:schemeClr val="bg1"/>
                </a:solidFill>
                <a:latin typeface="Arial" panose="020B0604020202020204" pitchFamily="34" charset="0"/>
                <a:cs typeface="Arial" panose="020B0604020202020204" pitchFamily="34" charset="0"/>
              </a:rPr>
              <a:t>Lord</a:t>
            </a:r>
            <a:r>
              <a:rPr lang="en-US" sz="4800" i="1" dirty="0">
                <a:solidFill>
                  <a:schemeClr val="bg1"/>
                </a:solidFill>
                <a:latin typeface="Arial" panose="020B0604020202020204" pitchFamily="34" charset="0"/>
                <a:cs typeface="Arial" panose="020B0604020202020204" pitchFamily="34" charset="0"/>
              </a:rPr>
              <a:t> sends poverty and wealth;</a:t>
            </a:r>
            <a:br>
              <a:rPr lang="en-US" sz="4800" i="1"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    he humbles and he exalts.</a:t>
            </a:r>
            <a:br>
              <a:rPr lang="en-US" sz="4800" i="1" dirty="0">
                <a:solidFill>
                  <a:schemeClr val="bg1"/>
                </a:solidFill>
                <a:latin typeface="Arial" panose="020B0604020202020204" pitchFamily="34" charset="0"/>
                <a:cs typeface="Arial" panose="020B0604020202020204" pitchFamily="34" charset="0"/>
              </a:rPr>
            </a:br>
            <a:r>
              <a:rPr lang="en-US" sz="4800" b="1" i="1" baseline="30000" dirty="0">
                <a:solidFill>
                  <a:schemeClr val="bg1"/>
                </a:solidFill>
                <a:latin typeface="Arial" panose="020B0604020202020204" pitchFamily="34" charset="0"/>
                <a:cs typeface="Arial" panose="020B0604020202020204" pitchFamily="34" charset="0"/>
              </a:rPr>
              <a:t>8 </a:t>
            </a:r>
            <a:r>
              <a:rPr lang="en-US" sz="4800" i="1" dirty="0">
                <a:solidFill>
                  <a:schemeClr val="bg1"/>
                </a:solidFill>
                <a:latin typeface="Arial" panose="020B0604020202020204" pitchFamily="34" charset="0"/>
                <a:cs typeface="Arial" panose="020B0604020202020204" pitchFamily="34" charset="0"/>
              </a:rPr>
              <a:t>He raises the poor from the dust</a:t>
            </a:r>
            <a:br>
              <a:rPr lang="en-US" sz="4800" i="1"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    and lifts the needy from the ash heap;</a:t>
            </a:r>
            <a:br>
              <a:rPr lang="en-US" sz="4800" i="1"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he seats them with princes</a:t>
            </a:r>
            <a:br>
              <a:rPr lang="en-US" sz="4800" i="1"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    and has them inherit a throne of honor.</a:t>
            </a:r>
            <a:r>
              <a:rPr lang="en-US" sz="4800" dirty="0">
                <a:solidFill>
                  <a:schemeClr val="bg1"/>
                </a:solidFill>
                <a:latin typeface="Arial" panose="020B0604020202020204" pitchFamily="34" charset="0"/>
                <a:cs typeface="Arial" panose="020B0604020202020204" pitchFamily="34" charset="0"/>
              </a:rPr>
              <a:t/>
            </a:r>
            <a:br>
              <a:rPr lang="en-US" sz="4800"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“For the foundations of the earth are the </a:t>
            </a:r>
            <a:r>
              <a:rPr lang="en-US" sz="4800" i="1" cap="small" dirty="0">
                <a:solidFill>
                  <a:schemeClr val="bg1"/>
                </a:solidFill>
                <a:latin typeface="Arial" panose="020B0604020202020204" pitchFamily="34" charset="0"/>
                <a:cs typeface="Arial" panose="020B0604020202020204" pitchFamily="34" charset="0"/>
              </a:rPr>
              <a:t>Lord</a:t>
            </a:r>
            <a:r>
              <a:rPr lang="en-US" sz="4800" i="1" dirty="0">
                <a:solidFill>
                  <a:schemeClr val="bg1"/>
                </a:solidFill>
                <a:latin typeface="Arial" panose="020B0604020202020204" pitchFamily="34" charset="0"/>
                <a:cs typeface="Arial" panose="020B0604020202020204" pitchFamily="34" charset="0"/>
              </a:rPr>
              <a:t>’s;</a:t>
            </a:r>
            <a:br>
              <a:rPr lang="en-US" sz="4800" i="1"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    on them he has set the world</a:t>
            </a:r>
            <a:r>
              <a:rPr lang="en-US" sz="4800" i="1"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1098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 y="228600"/>
            <a:ext cx="12001500" cy="6438900"/>
          </a:xfrm>
        </p:spPr>
        <p:txBody>
          <a:bodyPr>
            <a:noAutofit/>
          </a:bodyPr>
          <a:lstStyle/>
          <a:p>
            <a:pPr algn="l" hangingPunct="0"/>
            <a:r>
              <a:rPr lang="en-US" sz="4800" b="1" i="1" baseline="30000" dirty="0" smtClean="0">
                <a:solidFill>
                  <a:schemeClr val="bg1"/>
                </a:solidFill>
                <a:latin typeface="Arial" panose="020B0604020202020204" pitchFamily="34" charset="0"/>
                <a:cs typeface="Arial" panose="020B0604020202020204" pitchFamily="34" charset="0"/>
              </a:rPr>
              <a:t>9</a:t>
            </a:r>
            <a:r>
              <a:rPr lang="en-US" sz="4800" b="1" i="1" baseline="30000" dirty="0">
                <a:solidFill>
                  <a:schemeClr val="bg1"/>
                </a:solidFill>
                <a:latin typeface="Arial" panose="020B0604020202020204" pitchFamily="34" charset="0"/>
                <a:cs typeface="Arial" panose="020B0604020202020204" pitchFamily="34" charset="0"/>
              </a:rPr>
              <a:t> </a:t>
            </a:r>
            <a:r>
              <a:rPr lang="en-US" sz="4800" i="1" dirty="0">
                <a:solidFill>
                  <a:schemeClr val="bg1"/>
                </a:solidFill>
                <a:latin typeface="Arial" panose="020B0604020202020204" pitchFamily="34" charset="0"/>
                <a:cs typeface="Arial" panose="020B0604020202020204" pitchFamily="34" charset="0"/>
              </a:rPr>
              <a:t>He will guard the feet of his faithful </a:t>
            </a:r>
            <a:r>
              <a:rPr lang="en-US" sz="4800" i="1" dirty="0" smtClean="0">
                <a:solidFill>
                  <a:schemeClr val="bg1"/>
                </a:solidFill>
                <a:latin typeface="Arial" panose="020B0604020202020204" pitchFamily="34" charset="0"/>
                <a:cs typeface="Arial" panose="020B0604020202020204" pitchFamily="34" charset="0"/>
              </a:rPr>
              <a:t>se </a:t>
            </a:r>
            <a:r>
              <a:rPr lang="en-US" sz="4800" i="1" dirty="0" err="1" smtClean="0">
                <a:solidFill>
                  <a:schemeClr val="bg1"/>
                </a:solidFill>
                <a:latin typeface="Arial" panose="020B0604020202020204" pitchFamily="34" charset="0"/>
                <a:cs typeface="Arial" panose="020B0604020202020204" pitchFamily="34" charset="0"/>
              </a:rPr>
              <a:t>rvants,but</a:t>
            </a:r>
            <a:r>
              <a:rPr lang="en-US" sz="4800" i="1" dirty="0" smtClean="0">
                <a:solidFill>
                  <a:schemeClr val="bg1"/>
                </a:solidFill>
                <a:latin typeface="Arial" panose="020B0604020202020204" pitchFamily="34" charset="0"/>
                <a:cs typeface="Arial" panose="020B0604020202020204" pitchFamily="34" charset="0"/>
              </a:rPr>
              <a:t> </a:t>
            </a:r>
            <a:r>
              <a:rPr lang="en-US" sz="4800" i="1" dirty="0">
                <a:solidFill>
                  <a:schemeClr val="bg1"/>
                </a:solidFill>
                <a:latin typeface="Arial" panose="020B0604020202020204" pitchFamily="34" charset="0"/>
                <a:cs typeface="Arial" panose="020B0604020202020204" pitchFamily="34" charset="0"/>
              </a:rPr>
              <a:t>the wicked will be silenced in the place of darkness.</a:t>
            </a:r>
            <a:r>
              <a:rPr lang="en-US" sz="4800" dirty="0">
                <a:solidFill>
                  <a:schemeClr val="bg1"/>
                </a:solidFill>
                <a:latin typeface="Arial" panose="020B0604020202020204" pitchFamily="34" charset="0"/>
                <a:cs typeface="Arial" panose="020B0604020202020204" pitchFamily="34" charset="0"/>
              </a:rPr>
              <a:t/>
            </a:r>
            <a:br>
              <a:rPr lang="en-US" sz="4800"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“It is not by strength that one prevails;</a:t>
            </a:r>
            <a:br>
              <a:rPr lang="en-US" sz="4800" i="1" dirty="0">
                <a:solidFill>
                  <a:schemeClr val="bg1"/>
                </a:solidFill>
                <a:latin typeface="Arial" panose="020B0604020202020204" pitchFamily="34" charset="0"/>
                <a:cs typeface="Arial" panose="020B0604020202020204" pitchFamily="34" charset="0"/>
              </a:rPr>
            </a:br>
            <a:r>
              <a:rPr lang="en-US" sz="4800" b="1" i="1" baseline="30000" dirty="0" smtClean="0">
                <a:solidFill>
                  <a:schemeClr val="bg1"/>
                </a:solidFill>
                <a:latin typeface="Arial" panose="020B0604020202020204" pitchFamily="34" charset="0"/>
                <a:cs typeface="Arial" panose="020B0604020202020204" pitchFamily="34" charset="0"/>
              </a:rPr>
              <a:t>10</a:t>
            </a:r>
            <a:r>
              <a:rPr lang="en-US" sz="4800" i="1" dirty="0" smtClean="0">
                <a:solidFill>
                  <a:schemeClr val="bg1"/>
                </a:solidFill>
                <a:latin typeface="Arial" panose="020B0604020202020204" pitchFamily="34" charset="0"/>
                <a:cs typeface="Arial" panose="020B0604020202020204" pitchFamily="34" charset="0"/>
              </a:rPr>
              <a:t>those </a:t>
            </a:r>
            <a:r>
              <a:rPr lang="en-US" sz="4800" i="1" dirty="0">
                <a:solidFill>
                  <a:schemeClr val="bg1"/>
                </a:solidFill>
                <a:latin typeface="Arial" panose="020B0604020202020204" pitchFamily="34" charset="0"/>
                <a:cs typeface="Arial" panose="020B0604020202020204" pitchFamily="34" charset="0"/>
              </a:rPr>
              <a:t>who oppose the </a:t>
            </a:r>
            <a:r>
              <a:rPr lang="en-US" sz="4800" i="1" cap="small" dirty="0">
                <a:solidFill>
                  <a:schemeClr val="bg1"/>
                </a:solidFill>
                <a:latin typeface="Arial" panose="020B0604020202020204" pitchFamily="34" charset="0"/>
                <a:cs typeface="Arial" panose="020B0604020202020204" pitchFamily="34" charset="0"/>
              </a:rPr>
              <a:t>Lord</a:t>
            </a:r>
            <a:r>
              <a:rPr lang="en-US" sz="4800" i="1" dirty="0">
                <a:solidFill>
                  <a:schemeClr val="bg1"/>
                </a:solidFill>
                <a:latin typeface="Arial" panose="020B0604020202020204" pitchFamily="34" charset="0"/>
                <a:cs typeface="Arial" panose="020B0604020202020204" pitchFamily="34" charset="0"/>
              </a:rPr>
              <a:t> will be </a:t>
            </a:r>
            <a:r>
              <a:rPr lang="en-US" sz="4800" i="1" dirty="0" smtClean="0">
                <a:solidFill>
                  <a:schemeClr val="bg1"/>
                </a:solidFill>
                <a:latin typeface="Arial" panose="020B0604020202020204" pitchFamily="34" charset="0"/>
                <a:cs typeface="Arial" panose="020B0604020202020204" pitchFamily="34" charset="0"/>
              </a:rPr>
              <a:t>	broken</a:t>
            </a:r>
            <a:r>
              <a:rPr lang="en-US" sz="4800" i="1" dirty="0">
                <a:solidFill>
                  <a:schemeClr val="bg1"/>
                </a:solidFill>
                <a:latin typeface="Arial" panose="020B0604020202020204" pitchFamily="34" charset="0"/>
                <a:cs typeface="Arial" panose="020B0604020202020204" pitchFamily="34" charset="0"/>
              </a:rPr>
              <a:t>.</a:t>
            </a:r>
            <a:br>
              <a:rPr lang="en-US" sz="4800" i="1"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The Most High will thunder from heaven;</a:t>
            </a:r>
            <a:br>
              <a:rPr lang="en-US" sz="4800" i="1"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    the </a:t>
            </a:r>
            <a:r>
              <a:rPr lang="en-US" sz="4800" i="1" cap="small" dirty="0">
                <a:solidFill>
                  <a:schemeClr val="bg1"/>
                </a:solidFill>
                <a:latin typeface="Arial" panose="020B0604020202020204" pitchFamily="34" charset="0"/>
                <a:cs typeface="Arial" panose="020B0604020202020204" pitchFamily="34" charset="0"/>
              </a:rPr>
              <a:t>Lord</a:t>
            </a:r>
            <a:r>
              <a:rPr lang="en-US" sz="4800" i="1" dirty="0">
                <a:solidFill>
                  <a:schemeClr val="bg1"/>
                </a:solidFill>
                <a:latin typeface="Arial" panose="020B0604020202020204" pitchFamily="34" charset="0"/>
                <a:cs typeface="Arial" panose="020B0604020202020204" pitchFamily="34" charset="0"/>
              </a:rPr>
              <a:t> will judge the ends of the earth.</a:t>
            </a:r>
            <a:r>
              <a:rPr lang="en-US" sz="4800" dirty="0">
                <a:solidFill>
                  <a:schemeClr val="bg1"/>
                </a:solidFill>
                <a:latin typeface="Arial" panose="020B0604020202020204" pitchFamily="34" charset="0"/>
                <a:cs typeface="Arial" panose="020B0604020202020204" pitchFamily="34" charset="0"/>
              </a:rPr>
              <a:t/>
            </a:r>
            <a:br>
              <a:rPr lang="en-US" sz="4800"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“He will give strength to his king</a:t>
            </a:r>
            <a:br>
              <a:rPr lang="en-US" sz="4800" i="1"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    and exalt the horn of his anointed</a:t>
            </a:r>
            <a:r>
              <a:rPr lang="en-US" sz="4800" i="1"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8161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4" name="Picture 2" descr="Image result for parents pr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00101"/>
            <a:ext cx="12439650" cy="82494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04850" y="4687104"/>
            <a:ext cx="10782300" cy="1980396"/>
          </a:xfrm>
        </p:spPr>
        <p:txBody>
          <a:bodyPr>
            <a:noAutofit/>
          </a:bodyPr>
          <a:lstStyle/>
          <a:p>
            <a:pPr algn="l" hangingPunct="0"/>
            <a:r>
              <a:rPr lang="en-US" sz="5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Never underestimate the power of a praying parent…</a:t>
            </a:r>
            <a:endParaRPr lang="en-US"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445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4" name="Picture 2" descr="Image result for parents pr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800101"/>
            <a:ext cx="12439650" cy="82494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28650" y="1620054"/>
            <a:ext cx="11525250" cy="1046946"/>
          </a:xfrm>
        </p:spPr>
        <p:txBody>
          <a:bodyPr>
            <a:noAutofit/>
          </a:bodyPr>
          <a:lstStyle/>
          <a:p>
            <a:pPr algn="l" hangingPunct="0"/>
            <a:r>
              <a:rPr lang="en-US" sz="5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Unanswered prayers can lead to unparalleled spiritual longings.</a:t>
            </a:r>
            <a:endParaRPr lang="en-US"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0052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4" name="Picture 2" descr="Image result for parents pr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00101"/>
            <a:ext cx="12439650" cy="82494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04800" y="1200954"/>
            <a:ext cx="11525250" cy="1046946"/>
          </a:xfrm>
        </p:spPr>
        <p:txBody>
          <a:bodyPr>
            <a:noAutofit/>
          </a:bodyPr>
          <a:lstStyle/>
          <a:p>
            <a:pPr algn="l" hangingPunct="0"/>
            <a:r>
              <a:rPr lang="en-US" sz="5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Imperfect leadership has never stopped godly progress.</a:t>
            </a:r>
            <a:endParaRPr lang="en-US"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1202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24700" y="2400300"/>
            <a:ext cx="4248150" cy="1238250"/>
          </a:xfrm>
        </p:spPr>
        <p:txBody>
          <a:bodyPr>
            <a:noAutofit/>
          </a:bodyPr>
          <a:lstStyle/>
          <a:p>
            <a:pPr hangingPunct="0"/>
            <a:r>
              <a:rPr lang="en-US" sz="5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CHINA</a:t>
            </a:r>
            <a:endParaRPr lang="en-US"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4578" name="Picture 2" descr="Image result for Chinese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5550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24700" y="2400300"/>
            <a:ext cx="4248150" cy="1238250"/>
          </a:xfrm>
        </p:spPr>
        <p:txBody>
          <a:bodyPr>
            <a:noAutofit/>
          </a:bodyPr>
          <a:lstStyle/>
          <a:p>
            <a:pPr hangingPunct="0"/>
            <a:r>
              <a:rPr lang="en-US" sz="5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South Korea</a:t>
            </a:r>
            <a:endParaRPr lang="en-US"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7650" name="Picture 2" descr="Image result for south kore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858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4230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43850" y="2198749"/>
            <a:ext cx="4248150" cy="1238250"/>
          </a:xfrm>
        </p:spPr>
        <p:txBody>
          <a:bodyPr>
            <a:noAutofit/>
          </a:bodyPr>
          <a:lstStyle/>
          <a:p>
            <a:pPr hangingPunct="0"/>
            <a:endParaRPr lang="en-US"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8676" name="Picture 4" descr="Image result for Iranian Christi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8599"/>
            <a:ext cx="12192000" cy="520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923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82903" y="1139970"/>
            <a:ext cx="4248150" cy="1238250"/>
          </a:xfrm>
        </p:spPr>
        <p:txBody>
          <a:bodyPr>
            <a:noAutofit/>
          </a:bodyPr>
          <a:lstStyle/>
          <a:p>
            <a:pPr hangingPunct="0"/>
            <a:r>
              <a:rPr lang="en-US" sz="5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Indonesia</a:t>
            </a:r>
            <a:endParaRPr lang="en-US"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9698" name="Picture 2" descr="Image result for Indonesian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52130" cy="418463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Image result for Indonesian Chu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028" y="2984336"/>
            <a:ext cx="6148972" cy="3873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7956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8"/>
                                        </p:tgtEl>
                                        <p:attrNameLst>
                                          <p:attrName>style.visibility</p:attrName>
                                        </p:attrNameLst>
                                      </p:cBhvr>
                                      <p:to>
                                        <p:strVal val="visible"/>
                                      </p:to>
                                    </p:set>
                                  </p:childTnLst>
                                </p:cTn>
                              </p:par>
                              <p:par>
                                <p:cTn id="9" presetID="10" presetClass="entr" presetSubtype="0" fill="hold" nodeType="withEffect">
                                  <p:stCondLst>
                                    <p:cond delay="1000"/>
                                  </p:stCondLst>
                                  <p:childTnLst>
                                    <p:set>
                                      <p:cBhvr>
                                        <p:cTn id="10" dur="1" fill="hold">
                                          <p:stCondLst>
                                            <p:cond delay="0"/>
                                          </p:stCondLst>
                                        </p:cTn>
                                        <p:tgtEl>
                                          <p:spTgt spid="29700"/>
                                        </p:tgtEl>
                                        <p:attrNameLst>
                                          <p:attrName>style.visibility</p:attrName>
                                        </p:attrNameLst>
                                      </p:cBhvr>
                                      <p:to>
                                        <p:strVal val="visible"/>
                                      </p:to>
                                    </p:set>
                                    <p:animEffect transition="in" filter="fade">
                                      <p:cBhvr>
                                        <p:cTn id="11"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43850" y="2198749"/>
            <a:ext cx="4248150" cy="1238250"/>
          </a:xfrm>
        </p:spPr>
        <p:txBody>
          <a:bodyPr>
            <a:noAutofit/>
          </a:bodyPr>
          <a:lstStyle/>
          <a:p>
            <a:pPr hangingPunct="0"/>
            <a:endParaRPr lang="en-US"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722" name="Picture 2" descr="Image result for growth of Christianity in Af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838" y="0"/>
            <a:ext cx="1092038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0825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3850" y="285750"/>
            <a:ext cx="11601450" cy="6438900"/>
          </a:xfrm>
        </p:spPr>
        <p:txBody>
          <a:bodyPr>
            <a:noAutofit/>
          </a:bodyPr>
          <a:lstStyle/>
          <a:p>
            <a:pPr algn="l" hangingPunct="0"/>
            <a:r>
              <a:rPr lang="en-US" sz="4800" b="1" u="sng" dirty="0" smtClean="0">
                <a:solidFill>
                  <a:schemeClr val="bg1"/>
                </a:solidFill>
                <a:latin typeface="Arial" panose="020B0604020202020204" pitchFamily="34" charset="0"/>
                <a:cs typeface="Arial" panose="020B0604020202020204" pitchFamily="34" charset="0"/>
              </a:rPr>
              <a:t>I Samuel 1</a:t>
            </a:r>
            <a:r>
              <a:rPr lang="en-US" sz="4800" dirty="0" smtClean="0">
                <a:solidFill>
                  <a:schemeClr val="bg1"/>
                </a:solidFill>
                <a:latin typeface="Arial" panose="020B0604020202020204" pitchFamily="34" charset="0"/>
                <a:cs typeface="Arial" panose="020B0604020202020204" pitchFamily="34" charset="0"/>
              </a:rPr>
              <a:t/>
            </a:r>
            <a:br>
              <a:rPr lang="en-US" sz="4800" dirty="0" smtClean="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There was a certain man from </a:t>
            </a:r>
            <a:r>
              <a:rPr lang="en-US" sz="4800" i="1" dirty="0" err="1">
                <a:solidFill>
                  <a:schemeClr val="bg1"/>
                </a:solidFill>
                <a:latin typeface="Arial" panose="020B0604020202020204" pitchFamily="34" charset="0"/>
                <a:cs typeface="Arial" panose="020B0604020202020204" pitchFamily="34" charset="0"/>
              </a:rPr>
              <a:t>Ramathaim</a:t>
            </a:r>
            <a:r>
              <a:rPr lang="en-US" sz="4800" i="1" dirty="0">
                <a:solidFill>
                  <a:schemeClr val="bg1"/>
                </a:solidFill>
                <a:latin typeface="Arial" panose="020B0604020202020204" pitchFamily="34" charset="0"/>
                <a:cs typeface="Arial" panose="020B0604020202020204" pitchFamily="34" charset="0"/>
              </a:rPr>
              <a:t>, a </a:t>
            </a:r>
            <a:r>
              <a:rPr lang="en-US" sz="4800" i="1" dirty="0" err="1">
                <a:solidFill>
                  <a:schemeClr val="bg1"/>
                </a:solidFill>
                <a:latin typeface="Arial" panose="020B0604020202020204" pitchFamily="34" charset="0"/>
                <a:cs typeface="Arial" panose="020B0604020202020204" pitchFamily="34" charset="0"/>
              </a:rPr>
              <a:t>Zuphite</a:t>
            </a:r>
            <a:r>
              <a:rPr lang="en-US" sz="4800" i="1" dirty="0">
                <a:solidFill>
                  <a:schemeClr val="bg1"/>
                </a:solidFill>
                <a:latin typeface="Arial" panose="020B0604020202020204" pitchFamily="34" charset="0"/>
                <a:cs typeface="Arial" panose="020B0604020202020204" pitchFamily="34" charset="0"/>
              </a:rPr>
              <a:t> from the hill country of Ephraim, whose name was </a:t>
            </a:r>
            <a:r>
              <a:rPr lang="en-US" sz="4800" i="1" dirty="0" err="1">
                <a:solidFill>
                  <a:schemeClr val="bg1"/>
                </a:solidFill>
                <a:latin typeface="Arial" panose="020B0604020202020204" pitchFamily="34" charset="0"/>
                <a:cs typeface="Arial" panose="020B0604020202020204" pitchFamily="34" charset="0"/>
              </a:rPr>
              <a:t>Elkanah</a:t>
            </a:r>
            <a:r>
              <a:rPr lang="en-US" sz="4800" i="1" dirty="0">
                <a:solidFill>
                  <a:schemeClr val="bg1"/>
                </a:solidFill>
                <a:latin typeface="Arial" panose="020B0604020202020204" pitchFamily="34" charset="0"/>
                <a:cs typeface="Arial" panose="020B0604020202020204" pitchFamily="34" charset="0"/>
              </a:rPr>
              <a:t> son of </a:t>
            </a:r>
            <a:r>
              <a:rPr lang="en-US" sz="4800" i="1" dirty="0" err="1">
                <a:solidFill>
                  <a:schemeClr val="bg1"/>
                </a:solidFill>
                <a:latin typeface="Arial" panose="020B0604020202020204" pitchFamily="34" charset="0"/>
                <a:cs typeface="Arial" panose="020B0604020202020204" pitchFamily="34" charset="0"/>
              </a:rPr>
              <a:t>Jeroham</a:t>
            </a:r>
            <a:r>
              <a:rPr lang="en-US" sz="4800" i="1" dirty="0">
                <a:solidFill>
                  <a:schemeClr val="bg1"/>
                </a:solidFill>
                <a:latin typeface="Arial" panose="020B0604020202020204" pitchFamily="34" charset="0"/>
                <a:cs typeface="Arial" panose="020B0604020202020204" pitchFamily="34" charset="0"/>
              </a:rPr>
              <a:t>, the son of </a:t>
            </a:r>
            <a:r>
              <a:rPr lang="en-US" sz="4800" i="1" dirty="0" err="1">
                <a:solidFill>
                  <a:schemeClr val="bg1"/>
                </a:solidFill>
                <a:latin typeface="Arial" panose="020B0604020202020204" pitchFamily="34" charset="0"/>
                <a:cs typeface="Arial" panose="020B0604020202020204" pitchFamily="34" charset="0"/>
              </a:rPr>
              <a:t>Elihu</a:t>
            </a:r>
            <a:r>
              <a:rPr lang="en-US" sz="4800" i="1" dirty="0">
                <a:solidFill>
                  <a:schemeClr val="bg1"/>
                </a:solidFill>
                <a:latin typeface="Arial" panose="020B0604020202020204" pitchFamily="34" charset="0"/>
                <a:cs typeface="Arial" panose="020B0604020202020204" pitchFamily="34" charset="0"/>
              </a:rPr>
              <a:t>, the son of </a:t>
            </a:r>
            <a:r>
              <a:rPr lang="en-US" sz="4800" i="1" dirty="0" err="1">
                <a:solidFill>
                  <a:schemeClr val="bg1"/>
                </a:solidFill>
                <a:latin typeface="Arial" panose="020B0604020202020204" pitchFamily="34" charset="0"/>
                <a:cs typeface="Arial" panose="020B0604020202020204" pitchFamily="34" charset="0"/>
              </a:rPr>
              <a:t>Tohu</a:t>
            </a:r>
            <a:r>
              <a:rPr lang="en-US" sz="4800" i="1" dirty="0">
                <a:solidFill>
                  <a:schemeClr val="bg1"/>
                </a:solidFill>
                <a:latin typeface="Arial" panose="020B0604020202020204" pitchFamily="34" charset="0"/>
                <a:cs typeface="Arial" panose="020B0604020202020204" pitchFamily="34" charset="0"/>
              </a:rPr>
              <a:t>, the son of </a:t>
            </a:r>
            <a:r>
              <a:rPr lang="en-US" sz="4800" i="1" dirty="0" err="1">
                <a:solidFill>
                  <a:schemeClr val="bg1"/>
                </a:solidFill>
                <a:latin typeface="Arial" panose="020B0604020202020204" pitchFamily="34" charset="0"/>
                <a:cs typeface="Arial" panose="020B0604020202020204" pitchFamily="34" charset="0"/>
              </a:rPr>
              <a:t>Zuph</a:t>
            </a:r>
            <a:r>
              <a:rPr lang="en-US" sz="4800" i="1" dirty="0">
                <a:solidFill>
                  <a:schemeClr val="bg1"/>
                </a:solidFill>
                <a:latin typeface="Arial" panose="020B0604020202020204" pitchFamily="34" charset="0"/>
                <a:cs typeface="Arial" panose="020B0604020202020204" pitchFamily="34" charset="0"/>
              </a:rPr>
              <a:t>, an </a:t>
            </a:r>
            <a:r>
              <a:rPr lang="en-US" sz="4800" i="1" dirty="0" err="1">
                <a:solidFill>
                  <a:schemeClr val="bg1"/>
                </a:solidFill>
                <a:latin typeface="Arial" panose="020B0604020202020204" pitchFamily="34" charset="0"/>
                <a:cs typeface="Arial" panose="020B0604020202020204" pitchFamily="34" charset="0"/>
              </a:rPr>
              <a:t>Ephraimite</a:t>
            </a:r>
            <a:r>
              <a:rPr lang="en-US" sz="4800" i="1" dirty="0">
                <a:solidFill>
                  <a:schemeClr val="bg1"/>
                </a:solidFill>
                <a:latin typeface="Arial" panose="020B0604020202020204" pitchFamily="34" charset="0"/>
                <a:cs typeface="Arial" panose="020B0604020202020204" pitchFamily="34" charset="0"/>
              </a:rPr>
              <a:t>. </a:t>
            </a:r>
            <a:r>
              <a:rPr lang="en-US" sz="4800" dirty="0" smtClean="0">
                <a:solidFill>
                  <a:schemeClr val="bg1"/>
                </a:solidFill>
                <a:latin typeface="Arial" panose="020B0604020202020204" pitchFamily="34" charset="0"/>
                <a:cs typeface="Arial" panose="020B0604020202020204" pitchFamily="34" charset="0"/>
              </a:rPr>
              <a:t> </a:t>
            </a:r>
            <a:r>
              <a:rPr lang="en-US" sz="4800" b="1" i="1" baseline="30000" dirty="0" smtClean="0">
                <a:solidFill>
                  <a:schemeClr val="bg1"/>
                </a:solidFill>
                <a:latin typeface="Arial" panose="020B0604020202020204" pitchFamily="34" charset="0"/>
                <a:cs typeface="Arial" panose="020B0604020202020204" pitchFamily="34" charset="0"/>
              </a:rPr>
              <a:t>2</a:t>
            </a:r>
            <a:r>
              <a:rPr lang="en-US" sz="4800" b="1" i="1" baseline="30000" dirty="0">
                <a:solidFill>
                  <a:schemeClr val="bg1"/>
                </a:solidFill>
                <a:latin typeface="Arial" panose="020B0604020202020204" pitchFamily="34" charset="0"/>
                <a:cs typeface="Arial" panose="020B0604020202020204" pitchFamily="34" charset="0"/>
              </a:rPr>
              <a:t> </a:t>
            </a:r>
            <a:r>
              <a:rPr lang="en-US" sz="4800" i="1" dirty="0">
                <a:solidFill>
                  <a:schemeClr val="bg1"/>
                </a:solidFill>
                <a:latin typeface="Arial" panose="020B0604020202020204" pitchFamily="34" charset="0"/>
                <a:cs typeface="Arial" panose="020B0604020202020204" pitchFamily="34" charset="0"/>
              </a:rPr>
              <a:t>He had two wives; one was called Hannah and the other </a:t>
            </a:r>
            <a:r>
              <a:rPr lang="en-US" sz="4800" i="1" dirty="0" err="1">
                <a:solidFill>
                  <a:schemeClr val="bg1"/>
                </a:solidFill>
                <a:latin typeface="Arial" panose="020B0604020202020204" pitchFamily="34" charset="0"/>
                <a:cs typeface="Arial" panose="020B0604020202020204" pitchFamily="34" charset="0"/>
              </a:rPr>
              <a:t>Peninnah</a:t>
            </a:r>
            <a:r>
              <a:rPr lang="en-US" sz="4800" i="1" dirty="0">
                <a:solidFill>
                  <a:schemeClr val="bg1"/>
                </a:solidFill>
                <a:latin typeface="Arial" panose="020B0604020202020204" pitchFamily="34" charset="0"/>
                <a:cs typeface="Arial" panose="020B0604020202020204" pitchFamily="34" charset="0"/>
              </a:rPr>
              <a:t>. </a:t>
            </a:r>
            <a:r>
              <a:rPr lang="en-US" sz="4800" i="1" dirty="0" err="1">
                <a:solidFill>
                  <a:schemeClr val="bg1"/>
                </a:solidFill>
                <a:latin typeface="Arial" panose="020B0604020202020204" pitchFamily="34" charset="0"/>
                <a:cs typeface="Arial" panose="020B0604020202020204" pitchFamily="34" charset="0"/>
              </a:rPr>
              <a:t>Peninnah</a:t>
            </a:r>
            <a:r>
              <a:rPr lang="en-US" sz="4800" i="1" dirty="0">
                <a:solidFill>
                  <a:schemeClr val="bg1"/>
                </a:solidFill>
                <a:latin typeface="Arial" panose="020B0604020202020204" pitchFamily="34" charset="0"/>
                <a:cs typeface="Arial" panose="020B0604020202020204" pitchFamily="34" charset="0"/>
              </a:rPr>
              <a:t> had children, but Hannah had none</a:t>
            </a:r>
            <a:r>
              <a:rPr lang="en-US" sz="4800" i="1"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8268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4" name="Picture 2" descr="Image result for parents pr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00101"/>
            <a:ext cx="12439650" cy="82494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04800" y="1200954"/>
            <a:ext cx="11525250" cy="1046946"/>
          </a:xfrm>
        </p:spPr>
        <p:txBody>
          <a:bodyPr>
            <a:noAutofit/>
          </a:bodyPr>
          <a:lstStyle/>
          <a:p>
            <a:pPr algn="l" hangingPunct="0"/>
            <a:r>
              <a:rPr lang="en-US" sz="5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Imperfect leadership has never stopped godly progress.</a:t>
            </a:r>
            <a:endParaRPr lang="en-US"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7500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43850" y="2198749"/>
            <a:ext cx="4248150" cy="1238250"/>
          </a:xfrm>
        </p:spPr>
        <p:txBody>
          <a:bodyPr>
            <a:noAutofit/>
          </a:bodyPr>
          <a:lstStyle/>
          <a:p>
            <a:pPr hangingPunct="0"/>
            <a:endParaRPr lang="en-US"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1746" name="Picture 2" descr="Image result for Spiritual paren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391" y="213789"/>
            <a:ext cx="8204534" cy="6446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6666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71450"/>
            <a:ext cx="11601450" cy="6438900"/>
          </a:xfrm>
        </p:spPr>
        <p:txBody>
          <a:bodyPr>
            <a:noAutofit/>
          </a:bodyPr>
          <a:lstStyle/>
          <a:p>
            <a:pPr algn="l" hangingPunct="0"/>
            <a:r>
              <a:rPr lang="en-US" sz="4800" b="1" u="sng" dirty="0" smtClean="0">
                <a:solidFill>
                  <a:schemeClr val="bg1"/>
                </a:solidFill>
                <a:latin typeface="Arial" panose="020B0604020202020204" pitchFamily="34" charset="0"/>
                <a:cs typeface="Arial" panose="020B0604020202020204" pitchFamily="34" charset="0"/>
              </a:rPr>
              <a:t>I Samuel 1</a:t>
            </a:r>
            <a:r>
              <a:rPr lang="en-US" sz="4800" dirty="0" smtClean="0">
                <a:solidFill>
                  <a:schemeClr val="bg1"/>
                </a:solidFill>
                <a:latin typeface="Arial" panose="020B0604020202020204" pitchFamily="34" charset="0"/>
                <a:cs typeface="Arial" panose="020B0604020202020204" pitchFamily="34" charset="0"/>
              </a:rPr>
              <a:t/>
            </a:r>
            <a:br>
              <a:rPr lang="en-US" sz="4800" dirty="0" smtClean="0">
                <a:solidFill>
                  <a:schemeClr val="bg1"/>
                </a:solidFill>
                <a:latin typeface="Arial" panose="020B0604020202020204" pitchFamily="34" charset="0"/>
                <a:cs typeface="Arial" panose="020B0604020202020204" pitchFamily="34" charset="0"/>
              </a:rPr>
            </a:br>
            <a:r>
              <a:rPr lang="en-US" sz="4800" b="1" i="1" baseline="30000" dirty="0" smtClean="0">
                <a:solidFill>
                  <a:schemeClr val="bg1"/>
                </a:solidFill>
                <a:latin typeface="Arial" panose="020B0604020202020204" pitchFamily="34" charset="0"/>
                <a:cs typeface="Arial" panose="020B0604020202020204" pitchFamily="34" charset="0"/>
              </a:rPr>
              <a:t>3</a:t>
            </a:r>
            <a:r>
              <a:rPr lang="en-US" sz="4800" b="1" i="1" baseline="30000" dirty="0">
                <a:solidFill>
                  <a:schemeClr val="bg1"/>
                </a:solidFill>
                <a:latin typeface="Arial" panose="020B0604020202020204" pitchFamily="34" charset="0"/>
                <a:cs typeface="Arial" panose="020B0604020202020204" pitchFamily="34" charset="0"/>
              </a:rPr>
              <a:t> </a:t>
            </a:r>
            <a:r>
              <a:rPr lang="en-US" sz="4800" i="1" dirty="0">
                <a:solidFill>
                  <a:schemeClr val="bg1"/>
                </a:solidFill>
                <a:latin typeface="Arial" panose="020B0604020202020204" pitchFamily="34" charset="0"/>
                <a:cs typeface="Arial" panose="020B0604020202020204" pitchFamily="34" charset="0"/>
              </a:rPr>
              <a:t>Year after year this man went up from his town to worship and sacrifice to the </a:t>
            </a:r>
            <a:r>
              <a:rPr lang="en-US" sz="4800" i="1" cap="small" dirty="0">
                <a:solidFill>
                  <a:schemeClr val="bg1"/>
                </a:solidFill>
                <a:latin typeface="Arial" panose="020B0604020202020204" pitchFamily="34" charset="0"/>
                <a:cs typeface="Arial" panose="020B0604020202020204" pitchFamily="34" charset="0"/>
              </a:rPr>
              <a:t>Lord</a:t>
            </a:r>
            <a:r>
              <a:rPr lang="en-US" sz="4800" i="1" dirty="0">
                <a:solidFill>
                  <a:schemeClr val="bg1"/>
                </a:solidFill>
                <a:latin typeface="Arial" panose="020B0604020202020204" pitchFamily="34" charset="0"/>
                <a:cs typeface="Arial" panose="020B0604020202020204" pitchFamily="34" charset="0"/>
              </a:rPr>
              <a:t> Almighty at Shiloh, where </a:t>
            </a:r>
            <a:r>
              <a:rPr lang="en-US" sz="4800" i="1" dirty="0" err="1">
                <a:solidFill>
                  <a:schemeClr val="bg1"/>
                </a:solidFill>
                <a:latin typeface="Arial" panose="020B0604020202020204" pitchFamily="34" charset="0"/>
                <a:cs typeface="Arial" panose="020B0604020202020204" pitchFamily="34" charset="0"/>
              </a:rPr>
              <a:t>Hophni</a:t>
            </a:r>
            <a:r>
              <a:rPr lang="en-US" sz="4800" i="1" dirty="0">
                <a:solidFill>
                  <a:schemeClr val="bg1"/>
                </a:solidFill>
                <a:latin typeface="Arial" panose="020B0604020202020204" pitchFamily="34" charset="0"/>
                <a:cs typeface="Arial" panose="020B0604020202020204" pitchFamily="34" charset="0"/>
              </a:rPr>
              <a:t> and Phinehas, the two sons of Eli, were priests of the </a:t>
            </a:r>
            <a:r>
              <a:rPr lang="en-US" sz="4800" i="1" cap="small" dirty="0">
                <a:solidFill>
                  <a:schemeClr val="bg1"/>
                </a:solidFill>
                <a:latin typeface="Arial" panose="020B0604020202020204" pitchFamily="34" charset="0"/>
                <a:cs typeface="Arial" panose="020B0604020202020204" pitchFamily="34" charset="0"/>
              </a:rPr>
              <a:t>Lord</a:t>
            </a:r>
            <a:r>
              <a:rPr lang="en-US" sz="4800" i="1" dirty="0">
                <a:solidFill>
                  <a:schemeClr val="bg1"/>
                </a:solidFill>
                <a:latin typeface="Arial" panose="020B0604020202020204" pitchFamily="34" charset="0"/>
                <a:cs typeface="Arial" panose="020B0604020202020204" pitchFamily="34" charset="0"/>
              </a:rPr>
              <a:t>. </a:t>
            </a:r>
            <a:r>
              <a:rPr lang="en-US" sz="4800" b="1" i="1" baseline="30000" dirty="0">
                <a:solidFill>
                  <a:schemeClr val="bg1"/>
                </a:solidFill>
                <a:latin typeface="Arial" panose="020B0604020202020204" pitchFamily="34" charset="0"/>
                <a:cs typeface="Arial" panose="020B0604020202020204" pitchFamily="34" charset="0"/>
              </a:rPr>
              <a:t>4 </a:t>
            </a:r>
            <a:r>
              <a:rPr lang="en-US" sz="4800" i="1" dirty="0">
                <a:solidFill>
                  <a:schemeClr val="bg1"/>
                </a:solidFill>
                <a:latin typeface="Arial" panose="020B0604020202020204" pitchFamily="34" charset="0"/>
                <a:cs typeface="Arial" panose="020B0604020202020204" pitchFamily="34" charset="0"/>
              </a:rPr>
              <a:t>Whenever the day came for </a:t>
            </a:r>
            <a:r>
              <a:rPr lang="en-US" sz="4800" i="1" dirty="0" err="1">
                <a:solidFill>
                  <a:schemeClr val="bg1"/>
                </a:solidFill>
                <a:latin typeface="Arial" panose="020B0604020202020204" pitchFamily="34" charset="0"/>
                <a:cs typeface="Arial" panose="020B0604020202020204" pitchFamily="34" charset="0"/>
              </a:rPr>
              <a:t>Elkanah</a:t>
            </a:r>
            <a:r>
              <a:rPr lang="en-US" sz="4800" i="1" dirty="0">
                <a:solidFill>
                  <a:schemeClr val="bg1"/>
                </a:solidFill>
                <a:latin typeface="Arial" panose="020B0604020202020204" pitchFamily="34" charset="0"/>
                <a:cs typeface="Arial" panose="020B0604020202020204" pitchFamily="34" charset="0"/>
              </a:rPr>
              <a:t> to sacrifice, he would give portions of the meat to his wife </a:t>
            </a:r>
            <a:r>
              <a:rPr lang="en-US" sz="4800" i="1" dirty="0" err="1">
                <a:solidFill>
                  <a:schemeClr val="bg1"/>
                </a:solidFill>
                <a:latin typeface="Arial" panose="020B0604020202020204" pitchFamily="34" charset="0"/>
                <a:cs typeface="Arial" panose="020B0604020202020204" pitchFamily="34" charset="0"/>
              </a:rPr>
              <a:t>Peninnah</a:t>
            </a:r>
            <a:r>
              <a:rPr lang="en-US" sz="4800" i="1" dirty="0">
                <a:solidFill>
                  <a:schemeClr val="bg1"/>
                </a:solidFill>
                <a:latin typeface="Arial" panose="020B0604020202020204" pitchFamily="34" charset="0"/>
                <a:cs typeface="Arial" panose="020B0604020202020204" pitchFamily="34" charset="0"/>
              </a:rPr>
              <a:t> and to all her sons and daughters. </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1524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28600"/>
            <a:ext cx="11601450" cy="6438900"/>
          </a:xfrm>
        </p:spPr>
        <p:txBody>
          <a:bodyPr>
            <a:noAutofit/>
          </a:bodyPr>
          <a:lstStyle/>
          <a:p>
            <a:pPr algn="l" hangingPunct="0"/>
            <a:r>
              <a:rPr lang="en-US" sz="4800" b="1" u="sng" dirty="0" smtClean="0">
                <a:solidFill>
                  <a:schemeClr val="bg1"/>
                </a:solidFill>
                <a:latin typeface="Arial" panose="020B0604020202020204" pitchFamily="34" charset="0"/>
                <a:cs typeface="Arial" panose="020B0604020202020204" pitchFamily="34" charset="0"/>
              </a:rPr>
              <a:t>I Samuel 1</a:t>
            </a:r>
            <a:r>
              <a:rPr lang="en-US" sz="4800" dirty="0" smtClean="0">
                <a:solidFill>
                  <a:schemeClr val="bg1"/>
                </a:solidFill>
                <a:latin typeface="Arial" panose="020B0604020202020204" pitchFamily="34" charset="0"/>
                <a:cs typeface="Arial" panose="020B0604020202020204" pitchFamily="34" charset="0"/>
              </a:rPr>
              <a:t/>
            </a:r>
            <a:br>
              <a:rPr lang="en-US" sz="4800" dirty="0" smtClean="0">
                <a:solidFill>
                  <a:schemeClr val="bg1"/>
                </a:solidFill>
                <a:latin typeface="Arial" panose="020B0604020202020204" pitchFamily="34" charset="0"/>
                <a:cs typeface="Arial" panose="020B0604020202020204" pitchFamily="34" charset="0"/>
              </a:rPr>
            </a:br>
            <a:r>
              <a:rPr lang="en-US" sz="4800" b="1" i="1" baseline="30000" dirty="0">
                <a:solidFill>
                  <a:schemeClr val="bg1"/>
                </a:solidFill>
                <a:latin typeface="Arial" panose="020B0604020202020204" pitchFamily="34" charset="0"/>
                <a:cs typeface="Arial" panose="020B0604020202020204" pitchFamily="34" charset="0"/>
              </a:rPr>
              <a:t>5 </a:t>
            </a:r>
            <a:r>
              <a:rPr lang="en-US" sz="4800" i="1" dirty="0">
                <a:solidFill>
                  <a:schemeClr val="bg1"/>
                </a:solidFill>
                <a:latin typeface="Arial" panose="020B0604020202020204" pitchFamily="34" charset="0"/>
                <a:cs typeface="Arial" panose="020B0604020202020204" pitchFamily="34" charset="0"/>
              </a:rPr>
              <a:t>But to Hannah he gave a double portion because he loved her, and the </a:t>
            </a:r>
            <a:r>
              <a:rPr lang="en-US" sz="4800" i="1" cap="small" dirty="0">
                <a:solidFill>
                  <a:schemeClr val="bg1"/>
                </a:solidFill>
                <a:latin typeface="Arial" panose="020B0604020202020204" pitchFamily="34" charset="0"/>
                <a:cs typeface="Arial" panose="020B0604020202020204" pitchFamily="34" charset="0"/>
              </a:rPr>
              <a:t>Lord</a:t>
            </a:r>
            <a:r>
              <a:rPr lang="en-US" sz="4800" i="1" dirty="0">
                <a:solidFill>
                  <a:schemeClr val="bg1"/>
                </a:solidFill>
                <a:latin typeface="Arial" panose="020B0604020202020204" pitchFamily="34" charset="0"/>
                <a:cs typeface="Arial" panose="020B0604020202020204" pitchFamily="34" charset="0"/>
              </a:rPr>
              <a:t> had closed her womb. </a:t>
            </a:r>
            <a:r>
              <a:rPr lang="en-US" sz="4800" i="1" dirty="0" smtClean="0">
                <a:solidFill>
                  <a:schemeClr val="bg1"/>
                </a:solidFill>
                <a:latin typeface="Arial" panose="020B0604020202020204" pitchFamily="34" charset="0"/>
                <a:cs typeface="Arial" panose="020B0604020202020204" pitchFamily="34" charset="0"/>
              </a:rPr>
              <a:t/>
            </a:r>
            <a:br>
              <a:rPr lang="en-US" sz="4800" i="1" dirty="0" smtClean="0">
                <a:solidFill>
                  <a:schemeClr val="bg1"/>
                </a:solidFill>
                <a:latin typeface="Arial" panose="020B0604020202020204" pitchFamily="34" charset="0"/>
                <a:cs typeface="Arial" panose="020B0604020202020204" pitchFamily="34" charset="0"/>
              </a:rPr>
            </a:br>
            <a:r>
              <a:rPr lang="en-US" sz="4800" b="1" i="1" baseline="30000" dirty="0" smtClean="0">
                <a:solidFill>
                  <a:schemeClr val="bg1"/>
                </a:solidFill>
                <a:latin typeface="Arial" panose="020B0604020202020204" pitchFamily="34" charset="0"/>
                <a:cs typeface="Arial" panose="020B0604020202020204" pitchFamily="34" charset="0"/>
              </a:rPr>
              <a:t>6</a:t>
            </a:r>
            <a:r>
              <a:rPr lang="en-US" sz="4800" b="1" i="1" baseline="30000" dirty="0">
                <a:solidFill>
                  <a:schemeClr val="bg1"/>
                </a:solidFill>
                <a:latin typeface="Arial" panose="020B0604020202020204" pitchFamily="34" charset="0"/>
                <a:cs typeface="Arial" panose="020B0604020202020204" pitchFamily="34" charset="0"/>
              </a:rPr>
              <a:t> </a:t>
            </a:r>
            <a:r>
              <a:rPr lang="en-US" sz="4800" i="1" dirty="0">
                <a:solidFill>
                  <a:schemeClr val="bg1"/>
                </a:solidFill>
                <a:latin typeface="Arial" panose="020B0604020202020204" pitchFamily="34" charset="0"/>
                <a:cs typeface="Arial" panose="020B0604020202020204" pitchFamily="34" charset="0"/>
              </a:rPr>
              <a:t>Because the </a:t>
            </a:r>
            <a:r>
              <a:rPr lang="en-US" sz="4800" i="1" cap="small" dirty="0">
                <a:solidFill>
                  <a:schemeClr val="bg1"/>
                </a:solidFill>
                <a:latin typeface="Arial" panose="020B0604020202020204" pitchFamily="34" charset="0"/>
                <a:cs typeface="Arial" panose="020B0604020202020204" pitchFamily="34" charset="0"/>
              </a:rPr>
              <a:t>Lord</a:t>
            </a:r>
            <a:r>
              <a:rPr lang="en-US" sz="4800" i="1" dirty="0">
                <a:solidFill>
                  <a:schemeClr val="bg1"/>
                </a:solidFill>
                <a:latin typeface="Arial" panose="020B0604020202020204" pitchFamily="34" charset="0"/>
                <a:cs typeface="Arial" panose="020B0604020202020204" pitchFamily="34" charset="0"/>
              </a:rPr>
              <a:t> had closed Hannah’s womb, her rival kept provoking her in order to irritate her. </a:t>
            </a:r>
            <a:r>
              <a:rPr lang="en-US" sz="4800" b="1" i="1" baseline="30000" dirty="0">
                <a:solidFill>
                  <a:schemeClr val="bg1"/>
                </a:solidFill>
                <a:latin typeface="Arial" panose="020B0604020202020204" pitchFamily="34" charset="0"/>
                <a:cs typeface="Arial" panose="020B0604020202020204" pitchFamily="34" charset="0"/>
              </a:rPr>
              <a:t>7 </a:t>
            </a:r>
            <a:r>
              <a:rPr lang="en-US" sz="4800" i="1" dirty="0">
                <a:solidFill>
                  <a:schemeClr val="bg1"/>
                </a:solidFill>
                <a:latin typeface="Arial" panose="020B0604020202020204" pitchFamily="34" charset="0"/>
                <a:cs typeface="Arial" panose="020B0604020202020204" pitchFamily="34" charset="0"/>
              </a:rPr>
              <a:t>This went on year after year. Whenever Hannah went up to the house of the </a:t>
            </a:r>
            <a:r>
              <a:rPr lang="en-US" sz="4800" i="1" cap="small" dirty="0">
                <a:solidFill>
                  <a:schemeClr val="bg1"/>
                </a:solidFill>
                <a:latin typeface="Arial" panose="020B0604020202020204" pitchFamily="34" charset="0"/>
                <a:cs typeface="Arial" panose="020B0604020202020204" pitchFamily="34" charset="0"/>
              </a:rPr>
              <a:t>Lord</a:t>
            </a:r>
            <a:r>
              <a:rPr lang="en-US" sz="4800" i="1" dirty="0">
                <a:solidFill>
                  <a:schemeClr val="bg1"/>
                </a:solidFill>
                <a:latin typeface="Arial" panose="020B0604020202020204" pitchFamily="34" charset="0"/>
                <a:cs typeface="Arial" panose="020B0604020202020204" pitchFamily="34" charset="0"/>
              </a:rPr>
              <a:t>, her rival provoked her till she wept and would not eat.</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5229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28600"/>
            <a:ext cx="11601450" cy="4819650"/>
          </a:xfrm>
        </p:spPr>
        <p:txBody>
          <a:bodyPr>
            <a:noAutofit/>
          </a:bodyPr>
          <a:lstStyle/>
          <a:p>
            <a:pPr algn="l" hangingPunct="0"/>
            <a:r>
              <a:rPr lang="en-US" sz="4800" b="1" u="sng" dirty="0" smtClean="0">
                <a:solidFill>
                  <a:schemeClr val="bg1"/>
                </a:solidFill>
                <a:latin typeface="Arial" panose="020B0604020202020204" pitchFamily="34" charset="0"/>
                <a:cs typeface="Arial" panose="020B0604020202020204" pitchFamily="34" charset="0"/>
              </a:rPr>
              <a:t>I Samuel 1</a:t>
            </a:r>
            <a:r>
              <a:rPr lang="en-US" sz="4800" dirty="0" smtClean="0">
                <a:solidFill>
                  <a:schemeClr val="bg1"/>
                </a:solidFill>
                <a:latin typeface="Arial" panose="020B0604020202020204" pitchFamily="34" charset="0"/>
                <a:cs typeface="Arial" panose="020B0604020202020204" pitchFamily="34" charset="0"/>
              </a:rPr>
              <a:t/>
            </a:r>
            <a:br>
              <a:rPr lang="en-US" sz="4800" dirty="0" smtClean="0">
                <a:solidFill>
                  <a:schemeClr val="bg1"/>
                </a:solidFill>
                <a:latin typeface="Arial" panose="020B0604020202020204" pitchFamily="34" charset="0"/>
                <a:cs typeface="Arial" panose="020B0604020202020204" pitchFamily="34" charset="0"/>
              </a:rPr>
            </a:br>
            <a:r>
              <a:rPr lang="en-US" sz="4800" b="1" i="1" baseline="30000" dirty="0">
                <a:solidFill>
                  <a:schemeClr val="bg1"/>
                </a:solidFill>
                <a:latin typeface="Arial" panose="020B0604020202020204" pitchFamily="34" charset="0"/>
                <a:cs typeface="Arial" panose="020B0604020202020204" pitchFamily="34" charset="0"/>
              </a:rPr>
              <a:t>8 </a:t>
            </a:r>
            <a:r>
              <a:rPr lang="en-US" sz="4800" i="1" dirty="0">
                <a:solidFill>
                  <a:schemeClr val="bg1"/>
                </a:solidFill>
                <a:latin typeface="Arial" panose="020B0604020202020204" pitchFamily="34" charset="0"/>
                <a:cs typeface="Arial" panose="020B0604020202020204" pitchFamily="34" charset="0"/>
              </a:rPr>
              <a:t>Her husband </a:t>
            </a:r>
            <a:r>
              <a:rPr lang="en-US" sz="4800" i="1" dirty="0" err="1">
                <a:solidFill>
                  <a:schemeClr val="bg1"/>
                </a:solidFill>
                <a:latin typeface="Arial" panose="020B0604020202020204" pitchFamily="34" charset="0"/>
                <a:cs typeface="Arial" panose="020B0604020202020204" pitchFamily="34" charset="0"/>
              </a:rPr>
              <a:t>Elkanah</a:t>
            </a:r>
            <a:r>
              <a:rPr lang="en-US" sz="4800" i="1" dirty="0">
                <a:solidFill>
                  <a:schemeClr val="bg1"/>
                </a:solidFill>
                <a:latin typeface="Arial" panose="020B0604020202020204" pitchFamily="34" charset="0"/>
                <a:cs typeface="Arial" panose="020B0604020202020204" pitchFamily="34" charset="0"/>
              </a:rPr>
              <a:t> would say to her, “Hannah, why are you weeping? Why don’t you eat? Why are you downhearted? Don’t I mean more to you than ten sons?”</a:t>
            </a:r>
            <a:r>
              <a:rPr lang="en-US" sz="4800" dirty="0">
                <a:solidFill>
                  <a:schemeClr val="bg1"/>
                </a:solidFill>
                <a:latin typeface="Arial" panose="020B0604020202020204" pitchFamily="34" charset="0"/>
                <a:cs typeface="Arial" panose="020B0604020202020204" pitchFamily="34" charset="0"/>
              </a:rPr>
              <a:t/>
            </a:r>
            <a:br>
              <a:rPr lang="en-US" sz="4800" dirty="0">
                <a:solidFill>
                  <a:schemeClr val="bg1"/>
                </a:solidFill>
                <a:latin typeface="Arial" panose="020B0604020202020204" pitchFamily="34" charset="0"/>
                <a:cs typeface="Arial" panose="020B0604020202020204" pitchFamily="34" charset="0"/>
              </a:rPr>
            </a:b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3388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Image result for dysfunctional 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79" y="0"/>
            <a:ext cx="1109382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42900" y="228600"/>
            <a:ext cx="11601450" cy="6000750"/>
          </a:xfrm>
        </p:spPr>
        <p:txBody>
          <a:bodyPr>
            <a:noAutofit/>
          </a:bodyPr>
          <a:lstStyle/>
          <a:p>
            <a:pPr algn="l" hangingPunct="0"/>
            <a:r>
              <a:rPr lang="en-US" sz="7200" b="1" dirty="0" smtClean="0">
                <a:solidFill>
                  <a:schemeClr val="bg1"/>
                </a:solidFill>
                <a:latin typeface="Jokerman" panose="04090605060D06020702" pitchFamily="82" charset="0"/>
                <a:cs typeface="Arial" panose="020B0604020202020204" pitchFamily="34" charset="0"/>
              </a:rPr>
              <a:t>DYSFUNCTIONAL FAMILY…</a:t>
            </a:r>
            <a:endParaRPr lang="en-US" sz="7200" b="1" dirty="0">
              <a:solidFill>
                <a:schemeClr val="bg1"/>
              </a:solidFill>
              <a:latin typeface="Jokerman" panose="04090605060D06020702" pitchFamily="82" charset="0"/>
              <a:cs typeface="Arial" panose="020B0604020202020204" pitchFamily="34" charset="0"/>
            </a:endParaRPr>
          </a:p>
        </p:txBody>
      </p:sp>
    </p:spTree>
    <p:extLst>
      <p:ext uri="{BB962C8B-B14F-4D97-AF65-F5344CB8AC3E}">
        <p14:creationId xmlns:p14="http://schemas.microsoft.com/office/powerpoint/2010/main" val="3088872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52400"/>
            <a:ext cx="11601450" cy="1581150"/>
          </a:xfrm>
        </p:spPr>
        <p:txBody>
          <a:bodyPr>
            <a:noAutofit/>
          </a:bodyPr>
          <a:lstStyle/>
          <a:p>
            <a:pPr algn="l" hangingPunct="0"/>
            <a:endParaRPr lang="en-US" sz="7200" b="1" dirty="0">
              <a:solidFill>
                <a:schemeClr val="bg1"/>
              </a:solidFill>
              <a:latin typeface="Jokerman" panose="04090605060D06020702" pitchFamily="82" charset="0"/>
              <a:cs typeface="Arial" panose="020B0604020202020204" pitchFamily="34" charset="0"/>
            </a:endParaRPr>
          </a:p>
        </p:txBody>
      </p:sp>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550"/>
            <a:ext cx="12192000" cy="721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877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52400"/>
            <a:ext cx="11601450" cy="1581150"/>
          </a:xfrm>
        </p:spPr>
        <p:txBody>
          <a:bodyPr>
            <a:noAutofit/>
          </a:bodyPr>
          <a:lstStyle/>
          <a:p>
            <a:pPr algn="l" hangingPunct="0"/>
            <a:endParaRPr lang="en-US" sz="7200" b="1" dirty="0">
              <a:solidFill>
                <a:schemeClr val="bg1"/>
              </a:solidFill>
              <a:latin typeface="Jokerman" panose="04090605060D06020702" pitchFamily="82" charset="0"/>
              <a:cs typeface="Arial" panose="020B0604020202020204" pitchFamily="34" charset="0"/>
            </a:endParaRPr>
          </a:p>
        </p:txBody>
      </p:sp>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550"/>
            <a:ext cx="12192000" cy="72199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3400" y="152400"/>
            <a:ext cx="11087100" cy="5262979"/>
          </a:xfrm>
          <a:prstGeom prst="rect">
            <a:avLst/>
          </a:prstGeom>
        </p:spPr>
        <p:txBody>
          <a:bodyPr wrap="square">
            <a:spAutoFit/>
          </a:bodyPr>
          <a:lstStyle/>
          <a:p>
            <a:pPr hangingPunct="0"/>
            <a:r>
              <a:rPr lang="en-US" sz="48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Exodus  23:25 – </a:t>
            </a:r>
          </a:p>
          <a:p>
            <a:pPr hangingPunct="0"/>
            <a:r>
              <a:rPr lang="en-US" sz="4800" b="1" i="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“Worship the Lord your God, and his blessing will be on your food and water.  I will take away sickness from among you, and none will miscarry </a:t>
            </a:r>
            <a:r>
              <a:rPr lang="en-US" sz="4800" b="1" i="1" u="sng"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or be barren</a:t>
            </a:r>
            <a:r>
              <a:rPr lang="en-US" sz="4800" b="1" i="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in your land.  I will give you a full life span.”</a:t>
            </a:r>
            <a:endParaRPr lang="en-US" sz="4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126809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136</Words>
  <Application>Microsoft Office PowerPoint</Application>
  <PresentationFormat>Widescreen</PresentationFormat>
  <Paragraphs>26</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Jokerman</vt:lpstr>
      <vt:lpstr>Times New Roman</vt:lpstr>
      <vt:lpstr>Office Theme</vt:lpstr>
      <vt:lpstr>PowerPoint Presentation</vt:lpstr>
      <vt:lpstr>Judges 21:25 “In those days there was no king in Israel; everyone did what was right in his own eyes”  </vt:lpstr>
      <vt:lpstr>I Samuel 1 There was a certain man from Ramathaim, a Zuphite from the hill country of Ephraim, whose name was Elkanah son of Jeroham, the son of Elihu, the son of Tohu, the son of Zuph, an Ephraimite.  2 He had two wives; one was called Hannah and the other Peninnah. Peninnah had children, but Hannah had none.</vt:lpstr>
      <vt:lpstr>I Samuel 1 3 Year after year this man went up from his town to worship and sacrifice to the Lord Almighty at Shiloh, where Hophni and Phinehas, the two sons of Eli, were priests of the Lord. 4 Whenever the day came for Elkanah to sacrifice, he would give portions of the meat to his wife Peninnah and to all her sons and daughters. </vt:lpstr>
      <vt:lpstr>I Samuel 1 5 But to Hannah he gave a double portion because he loved her, and the Lord had closed her womb.  6 Because the Lord had closed Hannah’s womb, her rival kept provoking her in order to irritate her. 7 This went on year after year. Whenever Hannah went up to the house of the Lord, her rival provoked her till she wept and would not eat.</vt:lpstr>
      <vt:lpstr>I Samuel 1 8 Her husband Elkanah would say to her, “Hannah, why are you weeping? Why don’t you eat? Why are you downhearted? Don’t I mean more to you than ten sons?” </vt:lpstr>
      <vt:lpstr>DYSFUNCTIONAL FAMILY…</vt:lpstr>
      <vt:lpstr>PowerPoint Presentation</vt:lpstr>
      <vt:lpstr>PowerPoint Presentation</vt:lpstr>
      <vt:lpstr>Delayed blessings have deep purposes.</vt:lpstr>
      <vt:lpstr>1st Samuel 1 9 Once when they had finished eating and drinking in Shiloh, Hannah stood up. Now Eli the priest was sitting on his chair by the doorpost of the Lord’s house. 10 In her deep anguish Hannah prayed to the Lord, weeping bitterly. </vt:lpstr>
      <vt:lpstr>1st Samuel 1  11 And she made a vow, saying, “Lord Almighty, if you will only look on your servant’s misery and remember me, and not forget your servant but give her a son, then I will give him to the Lord for all the days of his life, and no razor will ever be used on his head.”</vt:lpstr>
      <vt:lpstr>1st Samuel 1 12 As she kept on praying to the Lord, Eli observed her mouth. 13 Hannah was praying in her heart, and her lips were moving but her voice was not heard. Eli thought she was drunk 14 and said to her, “How long are you going to stay drunk? Put away your wine.”</vt:lpstr>
      <vt:lpstr>1st Samuel 1 15 “Not so, my lord,” Hannah replied, “I am a woman who is deeply troubled. I have not been drinking wine or beer; I was pouring out my soul to the Lord. 16 Do not take your servant for a wicked woman; I have been praying here out of my great anguish and grief.”</vt:lpstr>
      <vt:lpstr>1st Samuel 1 17 Eli answered, “Go in peace, and may the God of Israel grant you what you have asked of him.” 18 She said, “May your servant find favor in your eyes.” Then she went her way and ate something, and her face was no longer downcast.</vt:lpstr>
      <vt:lpstr>PowerPoint Presentation</vt:lpstr>
      <vt:lpstr>1st Samuel 2 Then Hannah prayed and said: “My heart rejoices in the Lord;     in the Lord my horn is lifted high. My mouth boasts over my enemies,     for I delight in your deliverance. 2 “There is no one holy like the Lord;     there is no one besides you;     there is no Rock like our God.</vt:lpstr>
      <vt:lpstr>1st Samuel 2 3 “Do not keep talking so proudly     or let your mouth speak such arrogance, for the Lord is a God who knows,     and by him deeds are weighed. 4 “The bows of the warriors are broken,     but those who stumbled are armed with strength.</vt:lpstr>
      <vt:lpstr>1st Samuel 2 5 Those who were full hire themselves out for food, but those who were hungry are hungry no more. She who was barren has borne seven children, but she who has had many sons pines away. 6 “The Lord brings death and makes alive;  he brings down to the grave and raises up.</vt:lpstr>
      <vt:lpstr>1st Samuel 2 7 The Lord sends poverty and wealth;     he humbles and he exalts. 8 He raises the poor from the dust     and lifts the needy from the ash heap; he seats them with princes     and has them inherit a throne of honor. “For the foundations of the earth are the Lord’s;     on them he has set the world.</vt:lpstr>
      <vt:lpstr>9 He will guard the feet of his faithful se rvants,but the wicked will be silenced in the place of darkness. “It is not by strength that one prevails; 10those who oppose the Lord will be  broken. The Most High will thunder from heaven;     the Lord will judge the ends of the earth. “He will give strength to his king     and exalt the horn of his anointed.”</vt:lpstr>
      <vt:lpstr>Never underestimate the power of a praying parent…</vt:lpstr>
      <vt:lpstr>Unanswered prayers can lead to unparalleled spiritual longings.</vt:lpstr>
      <vt:lpstr>Imperfect leadership has never stopped godly progress.</vt:lpstr>
      <vt:lpstr>CHINA</vt:lpstr>
      <vt:lpstr>South Korea</vt:lpstr>
      <vt:lpstr>PowerPoint Presentation</vt:lpstr>
      <vt:lpstr>Indonesia</vt:lpstr>
      <vt:lpstr>PowerPoint Presentation</vt:lpstr>
      <vt:lpstr>Imperfect leadership has never stopped godly progress.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15</cp:revision>
  <dcterms:created xsi:type="dcterms:W3CDTF">2017-05-14T04:56:00Z</dcterms:created>
  <dcterms:modified xsi:type="dcterms:W3CDTF">2017-05-14T15:22:53Z</dcterms:modified>
</cp:coreProperties>
</file>