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embeddedFontLst>
    <p:embeddedFont>
      <p:font typeface="Source Sans Pro"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65562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5" name="Google Shape;105;p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0604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2" name="Google Shape;152;p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3436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7" name="Google Shape;157;p1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4845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2" name="Google Shape;162;p1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0349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7" name="Google Shape;167;p1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88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2" name="Google Shape;172;p1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2779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7" name="Google Shape;177;p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6819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3" name="Google Shape;183;p1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2306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9" name="Google Shape;189;p1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4430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5" name="Google Shape;195;p1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3593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1" name="Google Shape;201;p1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0000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1" name="Google Shape;111;p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9755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6" name="Google Shape;116;p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1057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098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6" name="Google Shape;126;p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189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1" name="Google Shape;131;p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5787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7" name="Google Shape;137;p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479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2" name="Google Shape;142;p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8313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7" name="Google Shape;147;p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19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915128" y="1788454"/>
            <a:ext cx="8361229" cy="2098226"/>
          </a:xfrm>
          <a:prstGeom prst="rect">
            <a:avLst/>
          </a:prstGeom>
          <a:noFill/>
          <a:ln>
            <a:noFill/>
          </a:ln>
        </p:spPr>
        <p:txBody>
          <a:bodyPr spcFirstLastPara="1" wrap="square" lIns="91425" tIns="45700" rIns="91425" bIns="45700" anchor="b" anchorCtr="0"/>
          <a:lstStyle>
            <a:lvl1pPr marR="0" lvl="0" algn="ctr" rtl="0">
              <a:lnSpc>
                <a:spcPct val="89000"/>
              </a:lnSpc>
              <a:spcBef>
                <a:spcPts val="0"/>
              </a:spcBef>
              <a:spcAft>
                <a:spcPts val="0"/>
              </a:spcAft>
              <a:buClr>
                <a:schemeClr val="dk2"/>
              </a:buClr>
              <a:buSzPts val="7200"/>
              <a:buFont typeface="Source Sans Pro"/>
              <a:buNone/>
              <a:defRPr sz="72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subTitle" idx="1"/>
          </p:nvPr>
        </p:nvSpPr>
        <p:spPr>
          <a:xfrm>
            <a:off x="2679906" y="3956279"/>
            <a:ext cx="6831673" cy="1086237"/>
          </a:xfrm>
          <a:prstGeom prst="rect">
            <a:avLst/>
          </a:prstGeom>
          <a:noFill/>
          <a:ln>
            <a:noFill/>
          </a:ln>
        </p:spPr>
        <p:txBody>
          <a:bodyPr spcFirstLastPara="1" wrap="square" lIns="91425" tIns="45700" rIns="91425" bIns="45700" anchor="t" anchorCtr="0"/>
          <a:lstStyle>
            <a:lvl1pPr marR="0" lvl="0" algn="ctr" rtl="0">
              <a:lnSpc>
                <a:spcPct val="112000"/>
              </a:lnSpc>
              <a:spcBef>
                <a:spcPts val="0"/>
              </a:spcBef>
              <a:spcAft>
                <a:spcPts val="0"/>
              </a:spcAft>
              <a:buClr>
                <a:schemeClr val="dk2"/>
              </a:buClr>
              <a:buSzPts val="2300"/>
              <a:buFont typeface="Source Sans Pro"/>
              <a:buNone/>
              <a:defRPr sz="2300" b="0" i="0" u="none" strike="noStrike" cap="none">
                <a:solidFill>
                  <a:schemeClr val="dk2"/>
                </a:solidFill>
                <a:latin typeface="Source Sans Pro"/>
                <a:ea typeface="Source Sans Pro"/>
                <a:cs typeface="Source Sans Pro"/>
                <a:sym typeface="Source Sans Pro"/>
              </a:defRPr>
            </a:lvl1pPr>
            <a:lvl2pPr marR="0" lvl="1" algn="ctr" rtl="0">
              <a:lnSpc>
                <a:spcPct val="94000"/>
              </a:lnSpc>
              <a:spcBef>
                <a:spcPts val="500"/>
              </a:spcBef>
              <a:spcAft>
                <a:spcPts val="0"/>
              </a:spcAft>
              <a:buClr>
                <a:schemeClr val="dk2"/>
              </a:buClr>
              <a:buSzPts val="2000"/>
              <a:buFont typeface="Source Sans Pro"/>
              <a:buNone/>
              <a:defRPr sz="2000" b="0" i="1" u="none" strike="noStrike" cap="none">
                <a:solidFill>
                  <a:schemeClr val="dk2"/>
                </a:solidFill>
                <a:latin typeface="Source Sans Pro"/>
                <a:ea typeface="Source Sans Pro"/>
                <a:cs typeface="Source Sans Pro"/>
                <a:sym typeface="Source Sans Pro"/>
              </a:defRPr>
            </a:lvl2pPr>
            <a:lvl3pPr marR="0" lvl="2" algn="ctr" rtl="0">
              <a:lnSpc>
                <a:spcPct val="94000"/>
              </a:lnSpc>
              <a:spcBef>
                <a:spcPts val="500"/>
              </a:spcBef>
              <a:spcAft>
                <a:spcPts val="0"/>
              </a:spcAft>
              <a:buClr>
                <a:schemeClr val="dk2"/>
              </a:buClr>
              <a:buSzPts val="1800"/>
              <a:buFont typeface="Source Sans Pro"/>
              <a:buNone/>
              <a:defRPr sz="1800" b="0" i="0" u="none" strike="noStrike" cap="none">
                <a:solidFill>
                  <a:schemeClr val="dk2"/>
                </a:solidFill>
                <a:latin typeface="Source Sans Pro"/>
                <a:ea typeface="Source Sans Pro"/>
                <a:cs typeface="Source Sans Pro"/>
                <a:sym typeface="Source Sans Pro"/>
              </a:defRPr>
            </a:lvl3pPr>
            <a:lvl4pPr marR="0" lvl="3" algn="ctr" rtl="0">
              <a:lnSpc>
                <a:spcPct val="94000"/>
              </a:lnSpc>
              <a:spcBef>
                <a:spcPts val="500"/>
              </a:spcBef>
              <a:spcAft>
                <a:spcPts val="0"/>
              </a:spcAft>
              <a:buClr>
                <a:schemeClr val="dk2"/>
              </a:buClr>
              <a:buSzPts val="1600"/>
              <a:buFont typeface="Source Sans Pro"/>
              <a:buNone/>
              <a:defRPr sz="1600" b="0" i="1" u="none" strike="noStrike" cap="none">
                <a:solidFill>
                  <a:schemeClr val="dk2"/>
                </a:solidFill>
                <a:latin typeface="Source Sans Pro"/>
                <a:ea typeface="Source Sans Pro"/>
                <a:cs typeface="Source Sans Pro"/>
                <a:sym typeface="Source Sans Pro"/>
              </a:defRPr>
            </a:lvl4pPr>
            <a:lvl5pPr marR="0" lvl="4" algn="ctr" rtl="0">
              <a:lnSpc>
                <a:spcPct val="94000"/>
              </a:lnSpc>
              <a:spcBef>
                <a:spcPts val="500"/>
              </a:spcBef>
              <a:spcAft>
                <a:spcPts val="0"/>
              </a:spcAft>
              <a:buClr>
                <a:schemeClr val="dk2"/>
              </a:buClr>
              <a:buSzPts val="1600"/>
              <a:buFont typeface="Source Sans Pro"/>
              <a:buNone/>
              <a:defRPr sz="1600" b="0" i="0" u="none" strike="noStrike" cap="none">
                <a:solidFill>
                  <a:schemeClr val="dk2"/>
                </a:solidFill>
                <a:latin typeface="Source Sans Pro"/>
                <a:ea typeface="Source Sans Pro"/>
                <a:cs typeface="Source Sans Pro"/>
                <a:sym typeface="Source Sans Pro"/>
              </a:defRPr>
            </a:lvl5pPr>
            <a:lvl6pPr marR="0" lvl="5" algn="ctr" rtl="0">
              <a:lnSpc>
                <a:spcPct val="94000"/>
              </a:lnSpc>
              <a:spcBef>
                <a:spcPts val="500"/>
              </a:spcBef>
              <a:spcAft>
                <a:spcPts val="0"/>
              </a:spcAft>
              <a:buClr>
                <a:schemeClr val="dk2"/>
              </a:buClr>
              <a:buSzPts val="1600"/>
              <a:buFont typeface="Source Sans Pro"/>
              <a:buNone/>
              <a:defRPr sz="1600" b="0" i="1" u="none" strike="noStrike" cap="none">
                <a:solidFill>
                  <a:schemeClr val="dk2"/>
                </a:solidFill>
                <a:latin typeface="Source Sans Pro"/>
                <a:ea typeface="Source Sans Pro"/>
                <a:cs typeface="Source Sans Pro"/>
                <a:sym typeface="Source Sans Pro"/>
              </a:defRPr>
            </a:lvl6pPr>
            <a:lvl7pPr marR="0" lvl="6" algn="ctr" rtl="0">
              <a:lnSpc>
                <a:spcPct val="94000"/>
              </a:lnSpc>
              <a:spcBef>
                <a:spcPts val="500"/>
              </a:spcBef>
              <a:spcAft>
                <a:spcPts val="0"/>
              </a:spcAft>
              <a:buClr>
                <a:schemeClr val="dk2"/>
              </a:buClr>
              <a:buSzPts val="1600"/>
              <a:buFont typeface="Source Sans Pro"/>
              <a:buNone/>
              <a:defRPr sz="1600" b="0" i="0" u="none" strike="noStrike" cap="none">
                <a:solidFill>
                  <a:schemeClr val="dk2"/>
                </a:solidFill>
                <a:latin typeface="Source Sans Pro"/>
                <a:ea typeface="Source Sans Pro"/>
                <a:cs typeface="Source Sans Pro"/>
                <a:sym typeface="Source Sans Pro"/>
              </a:defRPr>
            </a:lvl7pPr>
            <a:lvl8pPr marR="0" lvl="7" algn="ctr" rtl="0">
              <a:lnSpc>
                <a:spcPct val="94000"/>
              </a:lnSpc>
              <a:spcBef>
                <a:spcPts val="500"/>
              </a:spcBef>
              <a:spcAft>
                <a:spcPts val="0"/>
              </a:spcAft>
              <a:buClr>
                <a:schemeClr val="dk2"/>
              </a:buClr>
              <a:buSzPts val="1600"/>
              <a:buFont typeface="Source Sans Pro"/>
              <a:buNone/>
              <a:defRPr sz="1600" b="0" i="1" u="none" strike="noStrike" cap="none">
                <a:solidFill>
                  <a:schemeClr val="dk2"/>
                </a:solidFill>
                <a:latin typeface="Source Sans Pro"/>
                <a:ea typeface="Source Sans Pro"/>
                <a:cs typeface="Source Sans Pro"/>
                <a:sym typeface="Source Sans Pro"/>
              </a:defRPr>
            </a:lvl8pPr>
            <a:lvl9pPr marR="0" lvl="8" algn="ctr" rtl="0">
              <a:lnSpc>
                <a:spcPct val="94000"/>
              </a:lnSpc>
              <a:spcBef>
                <a:spcPts val="500"/>
              </a:spcBef>
              <a:spcAft>
                <a:spcPts val="200"/>
              </a:spcAft>
              <a:buClr>
                <a:schemeClr val="dk2"/>
              </a:buClr>
              <a:buSzPts val="1600"/>
              <a:buFont typeface="Source Sans Pro"/>
              <a:buNone/>
              <a:defRPr sz="1600" b="0" i="0" u="none" strike="noStrike" cap="none">
                <a:solidFill>
                  <a:schemeClr val="dk2"/>
                </a:solidFill>
                <a:latin typeface="Source Sans Pro"/>
                <a:ea typeface="Source Sans Pro"/>
                <a:cs typeface="Source Sans Pro"/>
                <a:sym typeface="Source Sans Pro"/>
              </a:defRPr>
            </a:lvl9pPr>
          </a:lstStyle>
          <a:p>
            <a:endParaRPr/>
          </a:p>
        </p:txBody>
      </p:sp>
      <p:sp>
        <p:nvSpPr>
          <p:cNvPr id="15" name="Google Shape;15;p2"/>
          <p:cNvSpPr txBox="1">
            <a:spLocks noGrp="1"/>
          </p:cNvSpPr>
          <p:nvPr>
            <p:ph type="dt" idx="10"/>
          </p:nvPr>
        </p:nvSpPr>
        <p:spPr>
          <a:xfrm>
            <a:off x="752858" y="6453386"/>
            <a:ext cx="1607944"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6" name="Google Shape;16;p2"/>
          <p:cNvSpPr txBox="1">
            <a:spLocks noGrp="1"/>
          </p:cNvSpPr>
          <p:nvPr>
            <p:ph type="ftr" idx="11"/>
          </p:nvPr>
        </p:nvSpPr>
        <p:spPr>
          <a:xfrm>
            <a:off x="2584054" y="6453386"/>
            <a:ext cx="7023377" cy="40461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7" name="Google Shape;17;p2"/>
          <p:cNvSpPr txBox="1">
            <a:spLocks noGrp="1"/>
          </p:cNvSpPr>
          <p:nvPr>
            <p:ph type="sldNum" idx="12"/>
          </p:nvPr>
        </p:nvSpPr>
        <p:spPr>
          <a:xfrm>
            <a:off x="9830683"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Source Sans Pro"/>
                <a:ea typeface="Source Sans Pro"/>
                <a:cs typeface="Source Sans Pro"/>
                <a:sym typeface="Source Sans Pro"/>
              </a:defRPr>
            </a:lvl1pPr>
            <a:lvl2pPr marL="0" marR="0" lvl="1" indent="0" algn="r" rtl="0">
              <a:spcBef>
                <a:spcPts val="0"/>
              </a:spcBef>
              <a:buNone/>
              <a:defRPr sz="1200" b="0" i="0" u="none" strike="noStrike" cap="none">
                <a:solidFill>
                  <a:schemeClr val="dk2"/>
                </a:solidFill>
                <a:latin typeface="Source Sans Pro"/>
                <a:ea typeface="Source Sans Pro"/>
                <a:cs typeface="Source Sans Pro"/>
                <a:sym typeface="Source Sans Pro"/>
              </a:defRPr>
            </a:lvl2pPr>
            <a:lvl3pPr marL="0" marR="0" lvl="2" indent="0" algn="r" rtl="0">
              <a:spcBef>
                <a:spcPts val="0"/>
              </a:spcBef>
              <a:buNone/>
              <a:defRPr sz="1200" b="0" i="0" u="none" strike="noStrike" cap="none">
                <a:solidFill>
                  <a:schemeClr val="dk2"/>
                </a:solidFill>
                <a:latin typeface="Source Sans Pro"/>
                <a:ea typeface="Source Sans Pro"/>
                <a:cs typeface="Source Sans Pro"/>
                <a:sym typeface="Source Sans Pro"/>
              </a:defRPr>
            </a:lvl3pPr>
            <a:lvl4pPr marL="0" marR="0" lvl="3" indent="0" algn="r" rtl="0">
              <a:spcBef>
                <a:spcPts val="0"/>
              </a:spcBef>
              <a:buNone/>
              <a:defRPr sz="1200" b="0" i="0" u="none" strike="noStrike" cap="none">
                <a:solidFill>
                  <a:schemeClr val="dk2"/>
                </a:solidFill>
                <a:latin typeface="Source Sans Pro"/>
                <a:ea typeface="Source Sans Pro"/>
                <a:cs typeface="Source Sans Pro"/>
                <a:sym typeface="Source Sans Pro"/>
              </a:defRPr>
            </a:lvl4pPr>
            <a:lvl5pPr marL="0" marR="0" lvl="4" indent="0" algn="r" rtl="0">
              <a:spcBef>
                <a:spcPts val="0"/>
              </a:spcBef>
              <a:buNone/>
              <a:defRPr sz="1200" b="0" i="0" u="none" strike="noStrike" cap="none">
                <a:solidFill>
                  <a:schemeClr val="dk2"/>
                </a:solidFill>
                <a:latin typeface="Source Sans Pro"/>
                <a:ea typeface="Source Sans Pro"/>
                <a:cs typeface="Source Sans Pro"/>
                <a:sym typeface="Source Sans Pro"/>
              </a:defRPr>
            </a:lvl5pPr>
            <a:lvl6pPr marL="0" marR="0" lvl="5" indent="0" algn="r" rtl="0">
              <a:spcBef>
                <a:spcPts val="0"/>
              </a:spcBef>
              <a:buNone/>
              <a:defRPr sz="1200" b="0" i="0" u="none" strike="noStrike" cap="none">
                <a:solidFill>
                  <a:schemeClr val="dk2"/>
                </a:solidFill>
                <a:latin typeface="Source Sans Pro"/>
                <a:ea typeface="Source Sans Pro"/>
                <a:cs typeface="Source Sans Pro"/>
                <a:sym typeface="Source Sans Pro"/>
              </a:defRPr>
            </a:lvl6pPr>
            <a:lvl7pPr marL="0" marR="0" lvl="6" indent="0" algn="r" rtl="0">
              <a:spcBef>
                <a:spcPts val="0"/>
              </a:spcBef>
              <a:buNone/>
              <a:defRPr sz="1200" b="0" i="0" u="none" strike="noStrike" cap="none">
                <a:solidFill>
                  <a:schemeClr val="dk2"/>
                </a:solidFill>
                <a:latin typeface="Source Sans Pro"/>
                <a:ea typeface="Source Sans Pro"/>
                <a:cs typeface="Source Sans Pro"/>
                <a:sym typeface="Source Sans Pro"/>
              </a:defRPr>
            </a:lvl7pPr>
            <a:lvl8pPr marL="0" marR="0" lvl="7" indent="0" algn="r" rtl="0">
              <a:spcBef>
                <a:spcPts val="0"/>
              </a:spcBef>
              <a:buNone/>
              <a:defRPr sz="1200" b="0" i="0" u="none" strike="noStrike" cap="none">
                <a:solidFill>
                  <a:schemeClr val="dk2"/>
                </a:solidFill>
                <a:latin typeface="Source Sans Pro"/>
                <a:ea typeface="Source Sans Pro"/>
                <a:cs typeface="Source Sans Pro"/>
                <a:sym typeface="Source Sans Pro"/>
              </a:defRPr>
            </a:lvl8pPr>
            <a:lvl9pPr marL="0" marR="0" lvl="8" indent="0" algn="r" rtl="0">
              <a:spcBef>
                <a:spcPts val="0"/>
              </a:spcBef>
              <a:buNone/>
              <a:defRPr sz="1200" b="0" i="0" u="none" strike="noStrike" cap="none">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grpSp>
        <p:nvGrpSpPr>
          <p:cNvPr id="18" name="Google Shape;18;p2"/>
          <p:cNvGrpSpPr/>
          <p:nvPr/>
        </p:nvGrpSpPr>
        <p:grpSpPr>
          <a:xfrm>
            <a:off x="752858" y="744469"/>
            <a:ext cx="10674116" cy="5349671"/>
            <a:chOff x="752858" y="744469"/>
            <a:chExt cx="10674116" cy="5349671"/>
          </a:xfrm>
        </p:grpSpPr>
        <p:sp>
          <p:nvSpPr>
            <p:cNvPr id="19" name="Google Shape;19;p2"/>
            <p:cNvSpPr/>
            <p:nvPr/>
          </p:nvSpPr>
          <p:spPr>
            <a:xfrm>
              <a:off x="8151962" y="1685652"/>
              <a:ext cx="3275013" cy="4408488"/>
            </a:xfrm>
            <a:custGeom>
              <a:avLst/>
              <a:gdLst/>
              <a:ahLst/>
              <a:cxnLst/>
              <a:rect l="0" t="0" r="0" b="0"/>
              <a:pathLst>
                <a:path w="10000" h="10000" extrusionOk="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0" name="Google Shape;20;p2"/>
            <p:cNvSpPr/>
            <p:nvPr/>
          </p:nvSpPr>
          <p:spPr>
            <a:xfrm rot="10800000">
              <a:off x="752858" y="744469"/>
              <a:ext cx="3275668" cy="4408488"/>
            </a:xfrm>
            <a:custGeom>
              <a:avLst/>
              <a:gdLst/>
              <a:ahLst/>
              <a:cxnLst/>
              <a:rect l="0" t="0" r="0" b="0"/>
              <a:pathLst>
                <a:path w="10002" h="10000" extrusionOk="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7"/>
        <p:cNvGrpSpPr/>
        <p:nvPr/>
      </p:nvGrpSpPr>
      <p:grpSpPr>
        <a:xfrm>
          <a:off x="0" y="0"/>
          <a:ext cx="0" cy="0"/>
          <a:chOff x="0" y="0"/>
          <a:chExt cx="0" cy="0"/>
        </a:xfrm>
      </p:grpSpPr>
      <p:sp>
        <p:nvSpPr>
          <p:cNvPr id="78" name="Google Shape;78;p11"/>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dk2"/>
              </a:buClr>
              <a:buSzPts val="4400"/>
              <a:buFont typeface="Source Sans Pro"/>
              <a:buNone/>
              <a:defRPr sz="44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11"/>
          <p:cNvSpPr txBox="1">
            <a:spLocks noGrp="1"/>
          </p:cNvSpPr>
          <p:nvPr>
            <p:ph type="body" idx="1"/>
          </p:nvPr>
        </p:nvSpPr>
        <p:spPr>
          <a:xfrm rot="5400000">
            <a:off x="4386262" y="-719138"/>
            <a:ext cx="3571875" cy="9601200"/>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80" name="Google Shape;80;p11"/>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1" name="Google Shape;81;p11"/>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2" name="Google Shape;82;p11"/>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3"/>
        <p:cNvGrpSpPr/>
        <p:nvPr/>
      </p:nvGrpSpPr>
      <p:grpSpPr>
        <a:xfrm>
          <a:off x="0" y="0"/>
          <a:ext cx="0" cy="0"/>
          <a:chOff x="0" y="0"/>
          <a:chExt cx="0" cy="0"/>
        </a:xfrm>
      </p:grpSpPr>
      <p:sp>
        <p:nvSpPr>
          <p:cNvPr id="84" name="Google Shape;84;p12"/>
          <p:cNvSpPr txBox="1">
            <a:spLocks noGrp="1"/>
          </p:cNvSpPr>
          <p:nvPr>
            <p:ph type="title"/>
          </p:nvPr>
        </p:nvSpPr>
        <p:spPr>
          <a:xfrm rot="5400000">
            <a:off x="7757822" y="2462895"/>
            <a:ext cx="5243244" cy="1565766"/>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dk2"/>
              </a:buClr>
              <a:buSzPts val="4400"/>
              <a:buFont typeface="Source Sans Pro"/>
              <a:buNone/>
              <a:defRPr sz="44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Google Shape;85;p12"/>
          <p:cNvSpPr txBox="1">
            <a:spLocks noGrp="1"/>
          </p:cNvSpPr>
          <p:nvPr>
            <p:ph type="body" idx="1"/>
          </p:nvPr>
        </p:nvSpPr>
        <p:spPr>
          <a:xfrm rot="5400000">
            <a:off x="2839798" y="-844042"/>
            <a:ext cx="5243244" cy="8179641"/>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86" name="Google Shape;86;p12"/>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7" name="Google Shape;87;p12"/>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88" name="Google Shape;88;p12"/>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dk2"/>
        </a:solidFill>
        <a:effectLst/>
      </p:bgPr>
    </p:bg>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65025" y="1301360"/>
            <a:ext cx="9612971" cy="2852737"/>
          </a:xfrm>
          <a:prstGeom prst="rect">
            <a:avLst/>
          </a:prstGeom>
          <a:noFill/>
          <a:ln>
            <a:noFill/>
          </a:ln>
        </p:spPr>
        <p:txBody>
          <a:bodyPr spcFirstLastPara="1" wrap="square" lIns="91425" tIns="45700" rIns="91425" bIns="45700" anchor="b" anchorCtr="0"/>
          <a:lstStyle>
            <a:lvl1pPr marR="0" lvl="0" algn="r" rtl="0">
              <a:lnSpc>
                <a:spcPct val="89000"/>
              </a:lnSpc>
              <a:spcBef>
                <a:spcPts val="0"/>
              </a:spcBef>
              <a:spcAft>
                <a:spcPts val="0"/>
              </a:spcAft>
              <a:buClr>
                <a:schemeClr val="lt2"/>
              </a:buClr>
              <a:buSzPts val="7200"/>
              <a:buFont typeface="Source Sans Pro"/>
              <a:buNone/>
              <a:defRPr sz="7200" b="0" i="0" u="none" strike="noStrike" cap="none">
                <a:solidFill>
                  <a:schemeClr val="lt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8" name="Google Shape;98;p14"/>
          <p:cNvSpPr txBox="1">
            <a:spLocks noGrp="1"/>
          </p:cNvSpPr>
          <p:nvPr>
            <p:ph type="body" idx="1"/>
          </p:nvPr>
        </p:nvSpPr>
        <p:spPr>
          <a:xfrm>
            <a:off x="765025" y="4216328"/>
            <a:ext cx="9612971" cy="1143324"/>
          </a:xfrm>
          <a:prstGeom prst="rect">
            <a:avLst/>
          </a:prstGeom>
          <a:noFill/>
          <a:ln>
            <a:noFill/>
          </a:ln>
        </p:spPr>
        <p:txBody>
          <a:bodyPr spcFirstLastPara="1" wrap="square" lIns="91425" tIns="45700" rIns="91425" bIns="45700" anchor="t" anchorCtr="0"/>
          <a:lstStyle>
            <a:lvl1pPr marL="457200" marR="0" lvl="0" indent="-228600" algn="r" rtl="0">
              <a:lnSpc>
                <a:spcPct val="112000"/>
              </a:lnSpc>
              <a:spcBef>
                <a:spcPts val="0"/>
              </a:spcBef>
              <a:spcAft>
                <a:spcPts val="0"/>
              </a:spcAft>
              <a:buClr>
                <a:schemeClr val="lt2"/>
              </a:buClr>
              <a:buSzPts val="2400"/>
              <a:buFont typeface="Source Sans Pro"/>
              <a:buNone/>
              <a:defRPr sz="2400" b="0" i="0" u="none" strike="noStrike" cap="none">
                <a:solidFill>
                  <a:schemeClr val="lt2"/>
                </a:solidFill>
                <a:latin typeface="Source Sans Pro"/>
                <a:ea typeface="Source Sans Pro"/>
                <a:cs typeface="Source Sans Pro"/>
                <a:sym typeface="Source Sans Pro"/>
              </a:defRPr>
            </a:lvl1pPr>
            <a:lvl2pPr marL="914400" marR="0" lvl="1" indent="-228600" algn="l" rtl="0">
              <a:lnSpc>
                <a:spcPct val="94000"/>
              </a:lnSpc>
              <a:spcBef>
                <a:spcPts val="500"/>
              </a:spcBef>
              <a:spcAft>
                <a:spcPts val="0"/>
              </a:spcAft>
              <a:buClr>
                <a:schemeClr val="lt1"/>
              </a:buClr>
              <a:buSzPts val="2000"/>
              <a:buFont typeface="Source Sans Pro"/>
              <a:buNone/>
              <a:defRPr sz="2000" b="0" i="1" u="none" strike="noStrike" cap="none">
                <a:solidFill>
                  <a:schemeClr val="lt1"/>
                </a:solidFill>
                <a:latin typeface="Source Sans Pro"/>
                <a:ea typeface="Source Sans Pro"/>
                <a:cs typeface="Source Sans Pro"/>
                <a:sym typeface="Source Sans Pro"/>
              </a:defRPr>
            </a:lvl2pPr>
            <a:lvl3pPr marL="1371600" marR="0" lvl="2" indent="-228600" algn="l" rtl="0">
              <a:lnSpc>
                <a:spcPct val="94000"/>
              </a:lnSpc>
              <a:spcBef>
                <a:spcPts val="500"/>
              </a:spcBef>
              <a:spcAft>
                <a:spcPts val="0"/>
              </a:spcAft>
              <a:buClr>
                <a:schemeClr val="lt1"/>
              </a:buClr>
              <a:buSzPts val="1800"/>
              <a:buFont typeface="Source Sans Pro"/>
              <a:buNone/>
              <a:defRPr sz="1800" b="0" i="0" u="none" strike="noStrike" cap="none">
                <a:solidFill>
                  <a:schemeClr val="lt1"/>
                </a:solidFill>
                <a:latin typeface="Source Sans Pro"/>
                <a:ea typeface="Source Sans Pro"/>
                <a:cs typeface="Source Sans Pro"/>
                <a:sym typeface="Source Sans Pro"/>
              </a:defRPr>
            </a:lvl3pPr>
            <a:lvl4pPr marL="1828800" marR="0" lvl="3" indent="-228600" algn="l" rtl="0">
              <a:lnSpc>
                <a:spcPct val="94000"/>
              </a:lnSpc>
              <a:spcBef>
                <a:spcPts val="500"/>
              </a:spcBef>
              <a:spcAft>
                <a:spcPts val="0"/>
              </a:spcAft>
              <a:buClr>
                <a:schemeClr val="lt1"/>
              </a:buClr>
              <a:buSzPts val="1600"/>
              <a:buFont typeface="Source Sans Pro"/>
              <a:buNone/>
              <a:defRPr sz="1600" b="0" i="1" u="none" strike="noStrike" cap="none">
                <a:solidFill>
                  <a:schemeClr val="lt1"/>
                </a:solidFill>
                <a:latin typeface="Source Sans Pro"/>
                <a:ea typeface="Source Sans Pro"/>
                <a:cs typeface="Source Sans Pro"/>
                <a:sym typeface="Source Sans Pro"/>
              </a:defRPr>
            </a:lvl4pPr>
            <a:lvl5pPr marL="2286000" marR="0" lvl="4" indent="-228600" algn="l" rtl="0">
              <a:lnSpc>
                <a:spcPct val="94000"/>
              </a:lnSpc>
              <a:spcBef>
                <a:spcPts val="500"/>
              </a:spcBef>
              <a:spcAft>
                <a:spcPts val="0"/>
              </a:spcAft>
              <a:buClr>
                <a:schemeClr val="lt1"/>
              </a:buClr>
              <a:buSzPts val="1600"/>
              <a:buFont typeface="Source Sans Pro"/>
              <a:buNone/>
              <a:defRPr sz="1600" b="0" i="0" u="none" strike="noStrike" cap="none">
                <a:solidFill>
                  <a:schemeClr val="lt1"/>
                </a:solidFill>
                <a:latin typeface="Source Sans Pro"/>
                <a:ea typeface="Source Sans Pro"/>
                <a:cs typeface="Source Sans Pro"/>
                <a:sym typeface="Source Sans Pro"/>
              </a:defRPr>
            </a:lvl5pPr>
            <a:lvl6pPr marL="2743200" marR="0" lvl="5" indent="-228600" algn="l" rtl="0">
              <a:lnSpc>
                <a:spcPct val="94000"/>
              </a:lnSpc>
              <a:spcBef>
                <a:spcPts val="500"/>
              </a:spcBef>
              <a:spcAft>
                <a:spcPts val="0"/>
              </a:spcAft>
              <a:buClr>
                <a:schemeClr val="lt1"/>
              </a:buClr>
              <a:buSzPts val="1600"/>
              <a:buFont typeface="Source Sans Pro"/>
              <a:buNone/>
              <a:defRPr sz="1600" b="0" i="1" u="none" strike="noStrike" cap="none">
                <a:solidFill>
                  <a:schemeClr val="lt1"/>
                </a:solidFill>
                <a:latin typeface="Source Sans Pro"/>
                <a:ea typeface="Source Sans Pro"/>
                <a:cs typeface="Source Sans Pro"/>
                <a:sym typeface="Source Sans Pro"/>
              </a:defRPr>
            </a:lvl6pPr>
            <a:lvl7pPr marL="3200400" marR="0" lvl="6" indent="-228600" algn="l" rtl="0">
              <a:lnSpc>
                <a:spcPct val="94000"/>
              </a:lnSpc>
              <a:spcBef>
                <a:spcPts val="500"/>
              </a:spcBef>
              <a:spcAft>
                <a:spcPts val="0"/>
              </a:spcAft>
              <a:buClr>
                <a:schemeClr val="lt1"/>
              </a:buClr>
              <a:buSzPts val="1600"/>
              <a:buFont typeface="Source Sans Pro"/>
              <a:buNone/>
              <a:defRPr sz="1600" b="0" i="0" u="none" strike="noStrike" cap="none">
                <a:solidFill>
                  <a:schemeClr val="lt1"/>
                </a:solidFill>
                <a:latin typeface="Source Sans Pro"/>
                <a:ea typeface="Source Sans Pro"/>
                <a:cs typeface="Source Sans Pro"/>
                <a:sym typeface="Source Sans Pro"/>
              </a:defRPr>
            </a:lvl7pPr>
            <a:lvl8pPr marL="3657600" marR="0" lvl="7" indent="-228600" algn="l" rtl="0">
              <a:lnSpc>
                <a:spcPct val="94000"/>
              </a:lnSpc>
              <a:spcBef>
                <a:spcPts val="500"/>
              </a:spcBef>
              <a:spcAft>
                <a:spcPts val="0"/>
              </a:spcAft>
              <a:buClr>
                <a:schemeClr val="lt1"/>
              </a:buClr>
              <a:buSzPts val="1600"/>
              <a:buFont typeface="Source Sans Pro"/>
              <a:buNone/>
              <a:defRPr sz="1600" b="0" i="1" u="none" strike="noStrike" cap="none">
                <a:solidFill>
                  <a:schemeClr val="lt1"/>
                </a:solidFill>
                <a:latin typeface="Source Sans Pro"/>
                <a:ea typeface="Source Sans Pro"/>
                <a:cs typeface="Source Sans Pro"/>
                <a:sym typeface="Source Sans Pro"/>
              </a:defRPr>
            </a:lvl8pPr>
            <a:lvl9pPr marL="4114800" marR="0" lvl="8" indent="-228600" algn="l" rtl="0">
              <a:lnSpc>
                <a:spcPct val="94000"/>
              </a:lnSpc>
              <a:spcBef>
                <a:spcPts val="500"/>
              </a:spcBef>
              <a:spcAft>
                <a:spcPts val="200"/>
              </a:spcAft>
              <a:buClr>
                <a:schemeClr val="lt1"/>
              </a:buClr>
              <a:buSzPts val="1600"/>
              <a:buFont typeface="Source Sans Pro"/>
              <a:buNone/>
              <a:defRPr sz="1600" b="0" i="0" u="none" strike="noStrike" cap="none">
                <a:solidFill>
                  <a:schemeClr val="lt1"/>
                </a:solidFill>
                <a:latin typeface="Source Sans Pro"/>
                <a:ea typeface="Source Sans Pro"/>
                <a:cs typeface="Source Sans Pro"/>
                <a:sym typeface="Source Sans Pro"/>
              </a:defRPr>
            </a:lvl9pPr>
          </a:lstStyle>
          <a:p>
            <a:endParaRPr/>
          </a:p>
        </p:txBody>
      </p:sp>
      <p:sp>
        <p:nvSpPr>
          <p:cNvPr id="99" name="Google Shape;99;p14"/>
          <p:cNvSpPr txBox="1">
            <a:spLocks noGrp="1"/>
          </p:cNvSpPr>
          <p:nvPr>
            <p:ph type="dt" idx="10"/>
          </p:nvPr>
        </p:nvSpPr>
        <p:spPr>
          <a:xfrm>
            <a:off x="738908" y="6453386"/>
            <a:ext cx="1622409"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9pPr>
          </a:lstStyle>
          <a:p>
            <a:endParaRPr/>
          </a:p>
        </p:txBody>
      </p:sp>
      <p:sp>
        <p:nvSpPr>
          <p:cNvPr id="100" name="Google Shape;100;p14"/>
          <p:cNvSpPr txBox="1">
            <a:spLocks noGrp="1"/>
          </p:cNvSpPr>
          <p:nvPr>
            <p:ph type="ftr" idx="11"/>
          </p:nvPr>
        </p:nvSpPr>
        <p:spPr>
          <a:xfrm>
            <a:off x="2584312" y="6453386"/>
            <a:ext cx="7023377" cy="40461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chemeClr val="lt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9pPr>
          </a:lstStyle>
          <a:p>
            <a:endParaRPr/>
          </a:p>
        </p:txBody>
      </p:sp>
      <p:sp>
        <p:nvSpPr>
          <p:cNvPr id="101" name="Google Shape;101;p14"/>
          <p:cNvSpPr txBox="1">
            <a:spLocks noGrp="1"/>
          </p:cNvSpPr>
          <p:nvPr>
            <p:ph type="sldNum" idx="12"/>
          </p:nvPr>
        </p:nvSpPr>
        <p:spPr>
          <a:xfrm>
            <a:off x="9830683"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lt2"/>
                </a:solidFill>
                <a:latin typeface="Source Sans Pro"/>
                <a:ea typeface="Source Sans Pro"/>
                <a:cs typeface="Source Sans Pro"/>
                <a:sym typeface="Source Sans Pro"/>
              </a:defRPr>
            </a:lvl1pPr>
            <a:lvl2pPr marL="0" marR="0" lvl="1" indent="0" algn="r" rtl="0">
              <a:spcBef>
                <a:spcPts val="0"/>
              </a:spcBef>
              <a:buNone/>
              <a:defRPr sz="1200">
                <a:solidFill>
                  <a:schemeClr val="lt2"/>
                </a:solidFill>
                <a:latin typeface="Source Sans Pro"/>
                <a:ea typeface="Source Sans Pro"/>
                <a:cs typeface="Source Sans Pro"/>
                <a:sym typeface="Source Sans Pro"/>
              </a:defRPr>
            </a:lvl2pPr>
            <a:lvl3pPr marL="0" marR="0" lvl="2" indent="0" algn="r" rtl="0">
              <a:spcBef>
                <a:spcPts val="0"/>
              </a:spcBef>
              <a:buNone/>
              <a:defRPr sz="1200">
                <a:solidFill>
                  <a:schemeClr val="lt2"/>
                </a:solidFill>
                <a:latin typeface="Source Sans Pro"/>
                <a:ea typeface="Source Sans Pro"/>
                <a:cs typeface="Source Sans Pro"/>
                <a:sym typeface="Source Sans Pro"/>
              </a:defRPr>
            </a:lvl3pPr>
            <a:lvl4pPr marL="0" marR="0" lvl="3" indent="0" algn="r" rtl="0">
              <a:spcBef>
                <a:spcPts val="0"/>
              </a:spcBef>
              <a:buNone/>
              <a:defRPr sz="1200">
                <a:solidFill>
                  <a:schemeClr val="lt2"/>
                </a:solidFill>
                <a:latin typeface="Source Sans Pro"/>
                <a:ea typeface="Source Sans Pro"/>
                <a:cs typeface="Source Sans Pro"/>
                <a:sym typeface="Source Sans Pro"/>
              </a:defRPr>
            </a:lvl4pPr>
            <a:lvl5pPr marL="0" marR="0" lvl="4" indent="0" algn="r" rtl="0">
              <a:spcBef>
                <a:spcPts val="0"/>
              </a:spcBef>
              <a:buNone/>
              <a:defRPr sz="1200">
                <a:solidFill>
                  <a:schemeClr val="lt2"/>
                </a:solidFill>
                <a:latin typeface="Source Sans Pro"/>
                <a:ea typeface="Source Sans Pro"/>
                <a:cs typeface="Source Sans Pro"/>
                <a:sym typeface="Source Sans Pro"/>
              </a:defRPr>
            </a:lvl5pPr>
            <a:lvl6pPr marL="0" marR="0" lvl="5" indent="0" algn="r" rtl="0">
              <a:spcBef>
                <a:spcPts val="0"/>
              </a:spcBef>
              <a:buNone/>
              <a:defRPr sz="1200">
                <a:solidFill>
                  <a:schemeClr val="lt2"/>
                </a:solidFill>
                <a:latin typeface="Source Sans Pro"/>
                <a:ea typeface="Source Sans Pro"/>
                <a:cs typeface="Source Sans Pro"/>
                <a:sym typeface="Source Sans Pro"/>
              </a:defRPr>
            </a:lvl6pPr>
            <a:lvl7pPr marL="0" marR="0" lvl="6" indent="0" algn="r" rtl="0">
              <a:spcBef>
                <a:spcPts val="0"/>
              </a:spcBef>
              <a:buNone/>
              <a:defRPr sz="1200">
                <a:solidFill>
                  <a:schemeClr val="lt2"/>
                </a:solidFill>
                <a:latin typeface="Source Sans Pro"/>
                <a:ea typeface="Source Sans Pro"/>
                <a:cs typeface="Source Sans Pro"/>
                <a:sym typeface="Source Sans Pro"/>
              </a:defRPr>
            </a:lvl7pPr>
            <a:lvl8pPr marL="0" marR="0" lvl="7" indent="0" algn="r" rtl="0">
              <a:spcBef>
                <a:spcPts val="0"/>
              </a:spcBef>
              <a:buNone/>
              <a:defRPr sz="1200">
                <a:solidFill>
                  <a:schemeClr val="lt2"/>
                </a:solidFill>
                <a:latin typeface="Source Sans Pro"/>
                <a:ea typeface="Source Sans Pro"/>
                <a:cs typeface="Source Sans Pro"/>
                <a:sym typeface="Source Sans Pro"/>
              </a:defRPr>
            </a:lvl8pPr>
            <a:lvl9pPr marL="0" marR="0" lvl="8" indent="0" algn="r" rtl="0">
              <a:spcBef>
                <a:spcPts val="0"/>
              </a:spcBef>
              <a:buNone/>
              <a:defRPr sz="1200">
                <a:solidFill>
                  <a:schemeClr val="lt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
        <p:nvSpPr>
          <p:cNvPr id="102" name="Google Shape;102;p14" title="Crop Mark"/>
          <p:cNvSpPr/>
          <p:nvPr/>
        </p:nvSpPr>
        <p:spPr>
          <a:xfrm>
            <a:off x="8151962" y="1685652"/>
            <a:ext cx="3275013" cy="4408488"/>
          </a:xfrm>
          <a:custGeom>
            <a:avLst/>
            <a:gdLst/>
            <a:ahLst/>
            <a:cxnLst/>
            <a:rect l="0" t="0" r="0" b="0"/>
            <a:pathLst>
              <a:path w="4125" h="5554" extrusionOk="0">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3"/>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23" name="Google Shape;23;p3"/>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24" name="Google Shape;24;p3"/>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Source Sans Pro"/>
                <a:ea typeface="Source Sans Pro"/>
                <a:cs typeface="Source Sans Pro"/>
                <a:sym typeface="Source Sans Pro"/>
              </a:defRPr>
            </a:lvl1pPr>
            <a:lvl2pPr marL="0" marR="0" lvl="1" indent="0" algn="r" rtl="0">
              <a:spcBef>
                <a:spcPts val="0"/>
              </a:spcBef>
              <a:buNone/>
              <a:defRPr sz="1200" b="0" i="0" u="none" strike="noStrike" cap="none">
                <a:solidFill>
                  <a:schemeClr val="dk2"/>
                </a:solidFill>
                <a:latin typeface="Source Sans Pro"/>
                <a:ea typeface="Source Sans Pro"/>
                <a:cs typeface="Source Sans Pro"/>
                <a:sym typeface="Source Sans Pro"/>
              </a:defRPr>
            </a:lvl2pPr>
            <a:lvl3pPr marL="0" marR="0" lvl="2" indent="0" algn="r" rtl="0">
              <a:spcBef>
                <a:spcPts val="0"/>
              </a:spcBef>
              <a:buNone/>
              <a:defRPr sz="1200" b="0" i="0" u="none" strike="noStrike" cap="none">
                <a:solidFill>
                  <a:schemeClr val="dk2"/>
                </a:solidFill>
                <a:latin typeface="Source Sans Pro"/>
                <a:ea typeface="Source Sans Pro"/>
                <a:cs typeface="Source Sans Pro"/>
                <a:sym typeface="Source Sans Pro"/>
              </a:defRPr>
            </a:lvl3pPr>
            <a:lvl4pPr marL="0" marR="0" lvl="3" indent="0" algn="r" rtl="0">
              <a:spcBef>
                <a:spcPts val="0"/>
              </a:spcBef>
              <a:buNone/>
              <a:defRPr sz="1200" b="0" i="0" u="none" strike="noStrike" cap="none">
                <a:solidFill>
                  <a:schemeClr val="dk2"/>
                </a:solidFill>
                <a:latin typeface="Source Sans Pro"/>
                <a:ea typeface="Source Sans Pro"/>
                <a:cs typeface="Source Sans Pro"/>
                <a:sym typeface="Source Sans Pro"/>
              </a:defRPr>
            </a:lvl4pPr>
            <a:lvl5pPr marL="0" marR="0" lvl="4" indent="0" algn="r" rtl="0">
              <a:spcBef>
                <a:spcPts val="0"/>
              </a:spcBef>
              <a:buNone/>
              <a:defRPr sz="1200" b="0" i="0" u="none" strike="noStrike" cap="none">
                <a:solidFill>
                  <a:schemeClr val="dk2"/>
                </a:solidFill>
                <a:latin typeface="Source Sans Pro"/>
                <a:ea typeface="Source Sans Pro"/>
                <a:cs typeface="Source Sans Pro"/>
                <a:sym typeface="Source Sans Pro"/>
              </a:defRPr>
            </a:lvl5pPr>
            <a:lvl6pPr marL="0" marR="0" lvl="5" indent="0" algn="r" rtl="0">
              <a:spcBef>
                <a:spcPts val="0"/>
              </a:spcBef>
              <a:buNone/>
              <a:defRPr sz="1200" b="0" i="0" u="none" strike="noStrike" cap="none">
                <a:solidFill>
                  <a:schemeClr val="dk2"/>
                </a:solidFill>
                <a:latin typeface="Source Sans Pro"/>
                <a:ea typeface="Source Sans Pro"/>
                <a:cs typeface="Source Sans Pro"/>
                <a:sym typeface="Source Sans Pro"/>
              </a:defRPr>
            </a:lvl6pPr>
            <a:lvl7pPr marL="0" marR="0" lvl="6" indent="0" algn="r" rtl="0">
              <a:spcBef>
                <a:spcPts val="0"/>
              </a:spcBef>
              <a:buNone/>
              <a:defRPr sz="1200" b="0" i="0" u="none" strike="noStrike" cap="none">
                <a:solidFill>
                  <a:schemeClr val="dk2"/>
                </a:solidFill>
                <a:latin typeface="Source Sans Pro"/>
                <a:ea typeface="Source Sans Pro"/>
                <a:cs typeface="Source Sans Pro"/>
                <a:sym typeface="Source Sans Pro"/>
              </a:defRPr>
            </a:lvl7pPr>
            <a:lvl8pPr marL="0" marR="0" lvl="7" indent="0" algn="r" rtl="0">
              <a:spcBef>
                <a:spcPts val="0"/>
              </a:spcBef>
              <a:buNone/>
              <a:defRPr sz="1200" b="0" i="0" u="none" strike="noStrike" cap="none">
                <a:solidFill>
                  <a:schemeClr val="dk2"/>
                </a:solidFill>
                <a:latin typeface="Source Sans Pro"/>
                <a:ea typeface="Source Sans Pro"/>
                <a:cs typeface="Source Sans Pro"/>
                <a:sym typeface="Source Sans Pro"/>
              </a:defRPr>
            </a:lvl8pPr>
            <a:lvl9pPr marL="0" marR="0" lvl="8" indent="0" algn="r" rtl="0">
              <a:spcBef>
                <a:spcPts val="0"/>
              </a:spcBef>
              <a:buNone/>
              <a:defRPr sz="1200" b="0" i="0" u="none" strike="noStrike" cap="none">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dk2"/>
              </a:buClr>
              <a:buSzPts val="4400"/>
              <a:buFont typeface="Source Sans Pro"/>
              <a:buNone/>
              <a:defRPr sz="44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4"/>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28" name="Google Shape;28;p4"/>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29" name="Google Shape;29;p4"/>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30" name="Google Shape;30;p4"/>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dk2"/>
        </a:solid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65025" y="1301360"/>
            <a:ext cx="9612971" cy="2852737"/>
          </a:xfrm>
          <a:prstGeom prst="rect">
            <a:avLst/>
          </a:prstGeom>
          <a:noFill/>
          <a:ln>
            <a:noFill/>
          </a:ln>
        </p:spPr>
        <p:txBody>
          <a:bodyPr spcFirstLastPara="1" wrap="square" lIns="91425" tIns="45700" rIns="91425" bIns="45700" anchor="b" anchorCtr="0"/>
          <a:lstStyle>
            <a:lvl1pPr marR="0" lvl="0" algn="r" rtl="0">
              <a:lnSpc>
                <a:spcPct val="89000"/>
              </a:lnSpc>
              <a:spcBef>
                <a:spcPts val="0"/>
              </a:spcBef>
              <a:spcAft>
                <a:spcPts val="0"/>
              </a:spcAft>
              <a:buClr>
                <a:schemeClr val="lt2"/>
              </a:buClr>
              <a:buSzPts val="7200"/>
              <a:buFont typeface="Source Sans Pro"/>
              <a:buNone/>
              <a:defRPr sz="7200" b="0" i="0" u="none" strike="noStrike" cap="none">
                <a:solidFill>
                  <a:schemeClr val="lt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5"/>
          <p:cNvSpPr txBox="1">
            <a:spLocks noGrp="1"/>
          </p:cNvSpPr>
          <p:nvPr>
            <p:ph type="body" idx="1"/>
          </p:nvPr>
        </p:nvSpPr>
        <p:spPr>
          <a:xfrm>
            <a:off x="765025" y="4216328"/>
            <a:ext cx="9612971" cy="1143324"/>
          </a:xfrm>
          <a:prstGeom prst="rect">
            <a:avLst/>
          </a:prstGeom>
          <a:noFill/>
          <a:ln>
            <a:noFill/>
          </a:ln>
        </p:spPr>
        <p:txBody>
          <a:bodyPr spcFirstLastPara="1" wrap="square" lIns="91425" tIns="45700" rIns="91425" bIns="45700" anchor="t" anchorCtr="0"/>
          <a:lstStyle>
            <a:lvl1pPr marL="457200" marR="0" lvl="0" indent="-228600" algn="r" rtl="0">
              <a:lnSpc>
                <a:spcPct val="112000"/>
              </a:lnSpc>
              <a:spcBef>
                <a:spcPts val="0"/>
              </a:spcBef>
              <a:spcAft>
                <a:spcPts val="0"/>
              </a:spcAft>
              <a:buClr>
                <a:schemeClr val="lt2"/>
              </a:buClr>
              <a:buSzPts val="2400"/>
              <a:buFont typeface="Source Sans Pro"/>
              <a:buNone/>
              <a:defRPr sz="2400" b="0" i="0" u="none" strike="noStrike" cap="none">
                <a:solidFill>
                  <a:schemeClr val="lt2"/>
                </a:solidFill>
                <a:latin typeface="Source Sans Pro"/>
                <a:ea typeface="Source Sans Pro"/>
                <a:cs typeface="Source Sans Pro"/>
                <a:sym typeface="Source Sans Pro"/>
              </a:defRPr>
            </a:lvl1pPr>
            <a:lvl2pPr marL="914400" marR="0" lvl="1" indent="-228600" algn="l" rtl="0">
              <a:lnSpc>
                <a:spcPct val="94000"/>
              </a:lnSpc>
              <a:spcBef>
                <a:spcPts val="500"/>
              </a:spcBef>
              <a:spcAft>
                <a:spcPts val="0"/>
              </a:spcAft>
              <a:buClr>
                <a:schemeClr val="lt1"/>
              </a:buClr>
              <a:buSzPts val="2000"/>
              <a:buFont typeface="Source Sans Pro"/>
              <a:buNone/>
              <a:defRPr sz="2000" b="0" i="1" u="none" strike="noStrike" cap="none">
                <a:solidFill>
                  <a:schemeClr val="lt1"/>
                </a:solidFill>
                <a:latin typeface="Source Sans Pro"/>
                <a:ea typeface="Source Sans Pro"/>
                <a:cs typeface="Source Sans Pro"/>
                <a:sym typeface="Source Sans Pro"/>
              </a:defRPr>
            </a:lvl2pPr>
            <a:lvl3pPr marL="1371600" marR="0" lvl="2" indent="-228600" algn="l" rtl="0">
              <a:lnSpc>
                <a:spcPct val="94000"/>
              </a:lnSpc>
              <a:spcBef>
                <a:spcPts val="500"/>
              </a:spcBef>
              <a:spcAft>
                <a:spcPts val="0"/>
              </a:spcAft>
              <a:buClr>
                <a:schemeClr val="lt1"/>
              </a:buClr>
              <a:buSzPts val="1800"/>
              <a:buFont typeface="Source Sans Pro"/>
              <a:buNone/>
              <a:defRPr sz="1800" b="0" i="0" u="none" strike="noStrike" cap="none">
                <a:solidFill>
                  <a:schemeClr val="lt1"/>
                </a:solidFill>
                <a:latin typeface="Source Sans Pro"/>
                <a:ea typeface="Source Sans Pro"/>
                <a:cs typeface="Source Sans Pro"/>
                <a:sym typeface="Source Sans Pro"/>
              </a:defRPr>
            </a:lvl3pPr>
            <a:lvl4pPr marL="1828800" marR="0" lvl="3" indent="-228600" algn="l" rtl="0">
              <a:lnSpc>
                <a:spcPct val="94000"/>
              </a:lnSpc>
              <a:spcBef>
                <a:spcPts val="500"/>
              </a:spcBef>
              <a:spcAft>
                <a:spcPts val="0"/>
              </a:spcAft>
              <a:buClr>
                <a:schemeClr val="lt1"/>
              </a:buClr>
              <a:buSzPts val="1600"/>
              <a:buFont typeface="Source Sans Pro"/>
              <a:buNone/>
              <a:defRPr sz="1600" b="0" i="1" u="none" strike="noStrike" cap="none">
                <a:solidFill>
                  <a:schemeClr val="lt1"/>
                </a:solidFill>
                <a:latin typeface="Source Sans Pro"/>
                <a:ea typeface="Source Sans Pro"/>
                <a:cs typeface="Source Sans Pro"/>
                <a:sym typeface="Source Sans Pro"/>
              </a:defRPr>
            </a:lvl4pPr>
            <a:lvl5pPr marL="2286000" marR="0" lvl="4" indent="-228600" algn="l" rtl="0">
              <a:lnSpc>
                <a:spcPct val="94000"/>
              </a:lnSpc>
              <a:spcBef>
                <a:spcPts val="500"/>
              </a:spcBef>
              <a:spcAft>
                <a:spcPts val="0"/>
              </a:spcAft>
              <a:buClr>
                <a:schemeClr val="lt1"/>
              </a:buClr>
              <a:buSzPts val="1600"/>
              <a:buFont typeface="Source Sans Pro"/>
              <a:buNone/>
              <a:defRPr sz="1600" b="0" i="0" u="none" strike="noStrike" cap="none">
                <a:solidFill>
                  <a:schemeClr val="lt1"/>
                </a:solidFill>
                <a:latin typeface="Source Sans Pro"/>
                <a:ea typeface="Source Sans Pro"/>
                <a:cs typeface="Source Sans Pro"/>
                <a:sym typeface="Source Sans Pro"/>
              </a:defRPr>
            </a:lvl5pPr>
            <a:lvl6pPr marL="2743200" marR="0" lvl="5" indent="-228600" algn="l" rtl="0">
              <a:lnSpc>
                <a:spcPct val="94000"/>
              </a:lnSpc>
              <a:spcBef>
                <a:spcPts val="500"/>
              </a:spcBef>
              <a:spcAft>
                <a:spcPts val="0"/>
              </a:spcAft>
              <a:buClr>
                <a:schemeClr val="lt1"/>
              </a:buClr>
              <a:buSzPts val="1600"/>
              <a:buFont typeface="Source Sans Pro"/>
              <a:buNone/>
              <a:defRPr sz="1600" b="0" i="1" u="none" strike="noStrike" cap="none">
                <a:solidFill>
                  <a:schemeClr val="lt1"/>
                </a:solidFill>
                <a:latin typeface="Source Sans Pro"/>
                <a:ea typeface="Source Sans Pro"/>
                <a:cs typeface="Source Sans Pro"/>
                <a:sym typeface="Source Sans Pro"/>
              </a:defRPr>
            </a:lvl6pPr>
            <a:lvl7pPr marL="3200400" marR="0" lvl="6" indent="-228600" algn="l" rtl="0">
              <a:lnSpc>
                <a:spcPct val="94000"/>
              </a:lnSpc>
              <a:spcBef>
                <a:spcPts val="500"/>
              </a:spcBef>
              <a:spcAft>
                <a:spcPts val="0"/>
              </a:spcAft>
              <a:buClr>
                <a:schemeClr val="lt1"/>
              </a:buClr>
              <a:buSzPts val="1600"/>
              <a:buFont typeface="Source Sans Pro"/>
              <a:buNone/>
              <a:defRPr sz="1600" b="0" i="0" u="none" strike="noStrike" cap="none">
                <a:solidFill>
                  <a:schemeClr val="lt1"/>
                </a:solidFill>
                <a:latin typeface="Source Sans Pro"/>
                <a:ea typeface="Source Sans Pro"/>
                <a:cs typeface="Source Sans Pro"/>
                <a:sym typeface="Source Sans Pro"/>
              </a:defRPr>
            </a:lvl7pPr>
            <a:lvl8pPr marL="3657600" marR="0" lvl="7" indent="-228600" algn="l" rtl="0">
              <a:lnSpc>
                <a:spcPct val="94000"/>
              </a:lnSpc>
              <a:spcBef>
                <a:spcPts val="500"/>
              </a:spcBef>
              <a:spcAft>
                <a:spcPts val="0"/>
              </a:spcAft>
              <a:buClr>
                <a:schemeClr val="lt1"/>
              </a:buClr>
              <a:buSzPts val="1600"/>
              <a:buFont typeface="Source Sans Pro"/>
              <a:buNone/>
              <a:defRPr sz="1600" b="0" i="1" u="none" strike="noStrike" cap="none">
                <a:solidFill>
                  <a:schemeClr val="lt1"/>
                </a:solidFill>
                <a:latin typeface="Source Sans Pro"/>
                <a:ea typeface="Source Sans Pro"/>
                <a:cs typeface="Source Sans Pro"/>
                <a:sym typeface="Source Sans Pro"/>
              </a:defRPr>
            </a:lvl8pPr>
            <a:lvl9pPr marL="4114800" marR="0" lvl="8" indent="-228600" algn="l" rtl="0">
              <a:lnSpc>
                <a:spcPct val="94000"/>
              </a:lnSpc>
              <a:spcBef>
                <a:spcPts val="500"/>
              </a:spcBef>
              <a:spcAft>
                <a:spcPts val="200"/>
              </a:spcAft>
              <a:buClr>
                <a:schemeClr val="lt1"/>
              </a:buClr>
              <a:buSzPts val="1600"/>
              <a:buFont typeface="Source Sans Pro"/>
              <a:buNone/>
              <a:defRPr sz="1600" b="0" i="0" u="none" strike="noStrike" cap="none">
                <a:solidFill>
                  <a:schemeClr val="lt1"/>
                </a:solidFill>
                <a:latin typeface="Source Sans Pro"/>
                <a:ea typeface="Source Sans Pro"/>
                <a:cs typeface="Source Sans Pro"/>
                <a:sym typeface="Source Sans Pro"/>
              </a:defRPr>
            </a:lvl9pPr>
          </a:lstStyle>
          <a:p>
            <a:endParaRPr/>
          </a:p>
        </p:txBody>
      </p:sp>
      <p:sp>
        <p:nvSpPr>
          <p:cNvPr id="34" name="Google Shape;34;p5"/>
          <p:cNvSpPr txBox="1">
            <a:spLocks noGrp="1"/>
          </p:cNvSpPr>
          <p:nvPr>
            <p:ph type="dt" idx="10"/>
          </p:nvPr>
        </p:nvSpPr>
        <p:spPr>
          <a:xfrm>
            <a:off x="738908" y="6453386"/>
            <a:ext cx="1622409"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9pPr>
          </a:lstStyle>
          <a:p>
            <a:endParaRPr/>
          </a:p>
        </p:txBody>
      </p:sp>
      <p:sp>
        <p:nvSpPr>
          <p:cNvPr id="35" name="Google Shape;35;p5"/>
          <p:cNvSpPr txBox="1">
            <a:spLocks noGrp="1"/>
          </p:cNvSpPr>
          <p:nvPr>
            <p:ph type="ftr" idx="11"/>
          </p:nvPr>
        </p:nvSpPr>
        <p:spPr>
          <a:xfrm>
            <a:off x="2584312" y="6453386"/>
            <a:ext cx="7023377" cy="40461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chemeClr val="lt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9pPr>
          </a:lstStyle>
          <a:p>
            <a:endParaRPr/>
          </a:p>
        </p:txBody>
      </p:sp>
      <p:sp>
        <p:nvSpPr>
          <p:cNvPr id="36" name="Google Shape;36;p5"/>
          <p:cNvSpPr txBox="1">
            <a:spLocks noGrp="1"/>
          </p:cNvSpPr>
          <p:nvPr>
            <p:ph type="sldNum" idx="12"/>
          </p:nvPr>
        </p:nvSpPr>
        <p:spPr>
          <a:xfrm>
            <a:off x="9830683"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lt2"/>
                </a:solidFill>
                <a:latin typeface="Source Sans Pro"/>
                <a:ea typeface="Source Sans Pro"/>
                <a:cs typeface="Source Sans Pro"/>
                <a:sym typeface="Source Sans Pro"/>
              </a:defRPr>
            </a:lvl1pPr>
            <a:lvl2pPr marL="0" marR="0" lvl="1" indent="0" algn="r" rtl="0">
              <a:spcBef>
                <a:spcPts val="0"/>
              </a:spcBef>
              <a:buNone/>
              <a:defRPr sz="1200">
                <a:solidFill>
                  <a:schemeClr val="lt2"/>
                </a:solidFill>
                <a:latin typeface="Source Sans Pro"/>
                <a:ea typeface="Source Sans Pro"/>
                <a:cs typeface="Source Sans Pro"/>
                <a:sym typeface="Source Sans Pro"/>
              </a:defRPr>
            </a:lvl2pPr>
            <a:lvl3pPr marL="0" marR="0" lvl="2" indent="0" algn="r" rtl="0">
              <a:spcBef>
                <a:spcPts val="0"/>
              </a:spcBef>
              <a:buNone/>
              <a:defRPr sz="1200">
                <a:solidFill>
                  <a:schemeClr val="lt2"/>
                </a:solidFill>
                <a:latin typeface="Source Sans Pro"/>
                <a:ea typeface="Source Sans Pro"/>
                <a:cs typeface="Source Sans Pro"/>
                <a:sym typeface="Source Sans Pro"/>
              </a:defRPr>
            </a:lvl3pPr>
            <a:lvl4pPr marL="0" marR="0" lvl="3" indent="0" algn="r" rtl="0">
              <a:spcBef>
                <a:spcPts val="0"/>
              </a:spcBef>
              <a:buNone/>
              <a:defRPr sz="1200">
                <a:solidFill>
                  <a:schemeClr val="lt2"/>
                </a:solidFill>
                <a:latin typeface="Source Sans Pro"/>
                <a:ea typeface="Source Sans Pro"/>
                <a:cs typeface="Source Sans Pro"/>
                <a:sym typeface="Source Sans Pro"/>
              </a:defRPr>
            </a:lvl4pPr>
            <a:lvl5pPr marL="0" marR="0" lvl="4" indent="0" algn="r" rtl="0">
              <a:spcBef>
                <a:spcPts val="0"/>
              </a:spcBef>
              <a:buNone/>
              <a:defRPr sz="1200">
                <a:solidFill>
                  <a:schemeClr val="lt2"/>
                </a:solidFill>
                <a:latin typeface="Source Sans Pro"/>
                <a:ea typeface="Source Sans Pro"/>
                <a:cs typeface="Source Sans Pro"/>
                <a:sym typeface="Source Sans Pro"/>
              </a:defRPr>
            </a:lvl5pPr>
            <a:lvl6pPr marL="0" marR="0" lvl="5" indent="0" algn="r" rtl="0">
              <a:spcBef>
                <a:spcPts val="0"/>
              </a:spcBef>
              <a:buNone/>
              <a:defRPr sz="1200">
                <a:solidFill>
                  <a:schemeClr val="lt2"/>
                </a:solidFill>
                <a:latin typeface="Source Sans Pro"/>
                <a:ea typeface="Source Sans Pro"/>
                <a:cs typeface="Source Sans Pro"/>
                <a:sym typeface="Source Sans Pro"/>
              </a:defRPr>
            </a:lvl6pPr>
            <a:lvl7pPr marL="0" marR="0" lvl="6" indent="0" algn="r" rtl="0">
              <a:spcBef>
                <a:spcPts val="0"/>
              </a:spcBef>
              <a:buNone/>
              <a:defRPr sz="1200">
                <a:solidFill>
                  <a:schemeClr val="lt2"/>
                </a:solidFill>
                <a:latin typeface="Source Sans Pro"/>
                <a:ea typeface="Source Sans Pro"/>
                <a:cs typeface="Source Sans Pro"/>
                <a:sym typeface="Source Sans Pro"/>
              </a:defRPr>
            </a:lvl7pPr>
            <a:lvl8pPr marL="0" marR="0" lvl="7" indent="0" algn="r" rtl="0">
              <a:spcBef>
                <a:spcPts val="0"/>
              </a:spcBef>
              <a:buNone/>
              <a:defRPr sz="1200">
                <a:solidFill>
                  <a:schemeClr val="lt2"/>
                </a:solidFill>
                <a:latin typeface="Source Sans Pro"/>
                <a:ea typeface="Source Sans Pro"/>
                <a:cs typeface="Source Sans Pro"/>
                <a:sym typeface="Source Sans Pro"/>
              </a:defRPr>
            </a:lvl8pPr>
            <a:lvl9pPr marL="0" marR="0" lvl="8" indent="0" algn="r" rtl="0">
              <a:spcBef>
                <a:spcPts val="0"/>
              </a:spcBef>
              <a:buNone/>
              <a:defRPr sz="1200">
                <a:solidFill>
                  <a:schemeClr val="lt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
        <p:nvSpPr>
          <p:cNvPr id="37" name="Google Shape;37;p5" title="Crop Mark"/>
          <p:cNvSpPr/>
          <p:nvPr/>
        </p:nvSpPr>
        <p:spPr>
          <a:xfrm>
            <a:off x="8151962" y="1685652"/>
            <a:ext cx="3275013" cy="4408488"/>
          </a:xfrm>
          <a:custGeom>
            <a:avLst/>
            <a:gdLst/>
            <a:ahLst/>
            <a:cxnLst/>
            <a:rect l="0" t="0" r="0" b="0"/>
            <a:pathLst>
              <a:path w="4125" h="5554" extrusionOk="0">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dk2"/>
              </a:buClr>
              <a:buSzPts val="4400"/>
              <a:buFont typeface="Source Sans Pro"/>
              <a:buNone/>
              <a:defRPr sz="44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Google Shape;40;p6"/>
          <p:cNvSpPr txBox="1">
            <a:spLocks noGrp="1"/>
          </p:cNvSpPr>
          <p:nvPr>
            <p:ph type="body" idx="1"/>
          </p:nvPr>
        </p:nvSpPr>
        <p:spPr>
          <a:xfrm>
            <a:off x="1371600" y="2285999"/>
            <a:ext cx="4447786" cy="3581401"/>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41" name="Google Shape;41;p6"/>
          <p:cNvSpPr txBox="1">
            <a:spLocks noGrp="1"/>
          </p:cNvSpPr>
          <p:nvPr>
            <p:ph type="body" idx="2"/>
          </p:nvPr>
        </p:nvSpPr>
        <p:spPr>
          <a:xfrm>
            <a:off x="6525403" y="2285999"/>
            <a:ext cx="4447786" cy="3581401"/>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42" name="Google Shape;42;p6"/>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3" name="Google Shape;43;p6"/>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44" name="Google Shape;44;p6"/>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dk2"/>
              </a:buClr>
              <a:buSzPts val="4400"/>
              <a:buFont typeface="Source Sans Pro"/>
              <a:buNone/>
              <a:defRPr sz="44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7"/>
          <p:cNvSpPr txBox="1">
            <a:spLocks noGrp="1"/>
          </p:cNvSpPr>
          <p:nvPr>
            <p:ph type="body" idx="1"/>
          </p:nvPr>
        </p:nvSpPr>
        <p:spPr>
          <a:xfrm>
            <a:off x="1371600" y="2340864"/>
            <a:ext cx="4443984" cy="823912"/>
          </a:xfrm>
          <a:prstGeom prst="rect">
            <a:avLst/>
          </a:prstGeom>
          <a:noFill/>
          <a:ln>
            <a:noFill/>
          </a:ln>
        </p:spPr>
        <p:txBody>
          <a:bodyPr spcFirstLastPara="1" wrap="square" lIns="91425" tIns="45700" rIns="91425" bIns="45700" anchor="b" anchorCtr="0"/>
          <a:lstStyle>
            <a:lvl1pPr marL="457200" marR="0" lvl="0" indent="-228600" algn="l" rtl="0">
              <a:lnSpc>
                <a:spcPct val="84000"/>
              </a:lnSpc>
              <a:spcBef>
                <a:spcPts val="0"/>
              </a:spcBef>
              <a:spcAft>
                <a:spcPts val="0"/>
              </a:spcAft>
              <a:buClr>
                <a:schemeClr val="dk2"/>
              </a:buClr>
              <a:buSzPts val="3000"/>
              <a:buFont typeface="Source Sans Pro"/>
              <a:buNone/>
              <a:defRPr sz="3000" b="0" i="0" u="none" strike="noStrike" cap="none">
                <a:solidFill>
                  <a:schemeClr val="dk2"/>
                </a:solidFill>
                <a:latin typeface="Source Sans Pro"/>
                <a:ea typeface="Source Sans Pro"/>
                <a:cs typeface="Source Sans Pro"/>
                <a:sym typeface="Source Sans Pro"/>
              </a:defRPr>
            </a:lvl1pPr>
            <a:lvl2pPr marL="914400" marR="0" lvl="1" indent="-228600" algn="l" rtl="0">
              <a:lnSpc>
                <a:spcPct val="94000"/>
              </a:lnSpc>
              <a:spcBef>
                <a:spcPts val="500"/>
              </a:spcBef>
              <a:spcAft>
                <a:spcPts val="0"/>
              </a:spcAft>
              <a:buClr>
                <a:schemeClr val="dk2"/>
              </a:buClr>
              <a:buSzPts val="2000"/>
              <a:buFont typeface="Source Sans Pro"/>
              <a:buNone/>
              <a:defRPr sz="2000" b="1" i="1" u="none" strike="noStrike" cap="none">
                <a:solidFill>
                  <a:schemeClr val="dk2"/>
                </a:solidFill>
                <a:latin typeface="Source Sans Pro"/>
                <a:ea typeface="Source Sans Pro"/>
                <a:cs typeface="Source Sans Pro"/>
                <a:sym typeface="Source Sans Pro"/>
              </a:defRPr>
            </a:lvl2pPr>
            <a:lvl3pPr marL="1371600" marR="0" lvl="2" indent="-228600" algn="l" rtl="0">
              <a:lnSpc>
                <a:spcPct val="94000"/>
              </a:lnSpc>
              <a:spcBef>
                <a:spcPts val="500"/>
              </a:spcBef>
              <a:spcAft>
                <a:spcPts val="0"/>
              </a:spcAft>
              <a:buClr>
                <a:schemeClr val="dk2"/>
              </a:buClr>
              <a:buSzPts val="1800"/>
              <a:buFont typeface="Source Sans Pro"/>
              <a:buNone/>
              <a:defRPr sz="1800" b="1" i="0" u="none" strike="noStrike" cap="none">
                <a:solidFill>
                  <a:schemeClr val="dk2"/>
                </a:solidFill>
                <a:latin typeface="Source Sans Pro"/>
                <a:ea typeface="Source Sans Pro"/>
                <a:cs typeface="Source Sans Pro"/>
                <a:sym typeface="Source Sans Pro"/>
              </a:defRPr>
            </a:lvl3pPr>
            <a:lvl4pPr marL="1828800" marR="0" lvl="3" indent="-228600" algn="l" rtl="0">
              <a:lnSpc>
                <a:spcPct val="94000"/>
              </a:lnSpc>
              <a:spcBef>
                <a:spcPts val="500"/>
              </a:spcBef>
              <a:spcAft>
                <a:spcPts val="0"/>
              </a:spcAft>
              <a:buClr>
                <a:schemeClr val="dk2"/>
              </a:buClr>
              <a:buSzPts val="1600"/>
              <a:buFont typeface="Source Sans Pro"/>
              <a:buNone/>
              <a:defRPr sz="1600" b="1" i="1" u="none" strike="noStrike" cap="none">
                <a:solidFill>
                  <a:schemeClr val="dk2"/>
                </a:solidFill>
                <a:latin typeface="Source Sans Pro"/>
                <a:ea typeface="Source Sans Pro"/>
                <a:cs typeface="Source Sans Pro"/>
                <a:sym typeface="Source Sans Pro"/>
              </a:defRPr>
            </a:lvl4pPr>
            <a:lvl5pPr marL="2286000" marR="0" lvl="4" indent="-228600" algn="l" rtl="0">
              <a:lnSpc>
                <a:spcPct val="94000"/>
              </a:lnSpc>
              <a:spcBef>
                <a:spcPts val="500"/>
              </a:spcBef>
              <a:spcAft>
                <a:spcPts val="0"/>
              </a:spcAft>
              <a:buClr>
                <a:schemeClr val="dk2"/>
              </a:buClr>
              <a:buSzPts val="1600"/>
              <a:buFont typeface="Source Sans Pro"/>
              <a:buNone/>
              <a:defRPr sz="1600" b="1" i="0" u="none" strike="noStrike" cap="none">
                <a:solidFill>
                  <a:schemeClr val="dk2"/>
                </a:solidFill>
                <a:latin typeface="Source Sans Pro"/>
                <a:ea typeface="Source Sans Pro"/>
                <a:cs typeface="Source Sans Pro"/>
                <a:sym typeface="Source Sans Pro"/>
              </a:defRPr>
            </a:lvl5pPr>
            <a:lvl6pPr marL="2743200" marR="0" lvl="5" indent="-228600" algn="l" rtl="0">
              <a:lnSpc>
                <a:spcPct val="94000"/>
              </a:lnSpc>
              <a:spcBef>
                <a:spcPts val="500"/>
              </a:spcBef>
              <a:spcAft>
                <a:spcPts val="0"/>
              </a:spcAft>
              <a:buClr>
                <a:schemeClr val="dk2"/>
              </a:buClr>
              <a:buSzPts val="1600"/>
              <a:buFont typeface="Source Sans Pro"/>
              <a:buNone/>
              <a:defRPr sz="1600" b="1" i="1" u="none" strike="noStrike" cap="none">
                <a:solidFill>
                  <a:schemeClr val="dk2"/>
                </a:solidFill>
                <a:latin typeface="Source Sans Pro"/>
                <a:ea typeface="Source Sans Pro"/>
                <a:cs typeface="Source Sans Pro"/>
                <a:sym typeface="Source Sans Pro"/>
              </a:defRPr>
            </a:lvl6pPr>
            <a:lvl7pPr marL="3200400" marR="0" lvl="6" indent="-228600" algn="l" rtl="0">
              <a:lnSpc>
                <a:spcPct val="94000"/>
              </a:lnSpc>
              <a:spcBef>
                <a:spcPts val="500"/>
              </a:spcBef>
              <a:spcAft>
                <a:spcPts val="0"/>
              </a:spcAft>
              <a:buClr>
                <a:schemeClr val="dk2"/>
              </a:buClr>
              <a:buSzPts val="1600"/>
              <a:buFont typeface="Source Sans Pro"/>
              <a:buNone/>
              <a:defRPr sz="1600" b="1" i="0" u="none" strike="noStrike" cap="none">
                <a:solidFill>
                  <a:schemeClr val="dk2"/>
                </a:solidFill>
                <a:latin typeface="Source Sans Pro"/>
                <a:ea typeface="Source Sans Pro"/>
                <a:cs typeface="Source Sans Pro"/>
                <a:sym typeface="Source Sans Pro"/>
              </a:defRPr>
            </a:lvl7pPr>
            <a:lvl8pPr marL="3657600" marR="0" lvl="7" indent="-228600" algn="l" rtl="0">
              <a:lnSpc>
                <a:spcPct val="94000"/>
              </a:lnSpc>
              <a:spcBef>
                <a:spcPts val="500"/>
              </a:spcBef>
              <a:spcAft>
                <a:spcPts val="0"/>
              </a:spcAft>
              <a:buClr>
                <a:schemeClr val="dk2"/>
              </a:buClr>
              <a:buSzPts val="1600"/>
              <a:buFont typeface="Source Sans Pro"/>
              <a:buNone/>
              <a:defRPr sz="1600" b="1" i="1" u="none" strike="noStrike" cap="none">
                <a:solidFill>
                  <a:schemeClr val="dk2"/>
                </a:solidFill>
                <a:latin typeface="Source Sans Pro"/>
                <a:ea typeface="Source Sans Pro"/>
                <a:cs typeface="Source Sans Pro"/>
                <a:sym typeface="Source Sans Pro"/>
              </a:defRPr>
            </a:lvl8pPr>
            <a:lvl9pPr marL="4114800" marR="0" lvl="8" indent="-228600" algn="l" rtl="0">
              <a:lnSpc>
                <a:spcPct val="94000"/>
              </a:lnSpc>
              <a:spcBef>
                <a:spcPts val="500"/>
              </a:spcBef>
              <a:spcAft>
                <a:spcPts val="200"/>
              </a:spcAft>
              <a:buClr>
                <a:schemeClr val="dk2"/>
              </a:buClr>
              <a:buSzPts val="1600"/>
              <a:buFont typeface="Source Sans Pro"/>
              <a:buNone/>
              <a:defRPr sz="1600" b="1" i="0" u="none" strike="noStrike" cap="none">
                <a:solidFill>
                  <a:schemeClr val="dk2"/>
                </a:solidFill>
                <a:latin typeface="Source Sans Pro"/>
                <a:ea typeface="Source Sans Pro"/>
                <a:cs typeface="Source Sans Pro"/>
                <a:sym typeface="Source Sans Pro"/>
              </a:defRPr>
            </a:lvl9pPr>
          </a:lstStyle>
          <a:p>
            <a:endParaRPr/>
          </a:p>
        </p:txBody>
      </p:sp>
      <p:sp>
        <p:nvSpPr>
          <p:cNvPr id="48" name="Google Shape;48;p7"/>
          <p:cNvSpPr txBox="1">
            <a:spLocks noGrp="1"/>
          </p:cNvSpPr>
          <p:nvPr>
            <p:ph type="body" idx="2"/>
          </p:nvPr>
        </p:nvSpPr>
        <p:spPr>
          <a:xfrm>
            <a:off x="1371600" y="3305207"/>
            <a:ext cx="4443984" cy="2562193"/>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49" name="Google Shape;49;p7"/>
          <p:cNvSpPr txBox="1">
            <a:spLocks noGrp="1"/>
          </p:cNvSpPr>
          <p:nvPr>
            <p:ph type="body" idx="3"/>
          </p:nvPr>
        </p:nvSpPr>
        <p:spPr>
          <a:xfrm>
            <a:off x="6525014" y="2340864"/>
            <a:ext cx="4443984" cy="823912"/>
          </a:xfrm>
          <a:prstGeom prst="rect">
            <a:avLst/>
          </a:prstGeom>
          <a:noFill/>
          <a:ln>
            <a:noFill/>
          </a:ln>
        </p:spPr>
        <p:txBody>
          <a:bodyPr spcFirstLastPara="1" wrap="square" lIns="91425" tIns="45700" rIns="91425" bIns="45700" anchor="b" anchorCtr="0"/>
          <a:lstStyle>
            <a:lvl1pPr marL="457200" marR="0" lvl="0" indent="-228600" algn="l" rtl="0">
              <a:lnSpc>
                <a:spcPct val="84000"/>
              </a:lnSpc>
              <a:spcBef>
                <a:spcPts val="0"/>
              </a:spcBef>
              <a:spcAft>
                <a:spcPts val="0"/>
              </a:spcAft>
              <a:buClr>
                <a:schemeClr val="dk2"/>
              </a:buClr>
              <a:buSzPts val="3000"/>
              <a:buFont typeface="Source Sans Pro"/>
              <a:buNone/>
              <a:defRPr sz="3000" b="0" i="0" u="none" strike="noStrike" cap="none">
                <a:solidFill>
                  <a:schemeClr val="dk2"/>
                </a:solidFill>
                <a:latin typeface="Source Sans Pro"/>
                <a:ea typeface="Source Sans Pro"/>
                <a:cs typeface="Source Sans Pro"/>
                <a:sym typeface="Source Sans Pro"/>
              </a:defRPr>
            </a:lvl1pPr>
            <a:lvl2pPr marL="914400" marR="0" lvl="1" indent="-228600" algn="l" rtl="0">
              <a:lnSpc>
                <a:spcPct val="94000"/>
              </a:lnSpc>
              <a:spcBef>
                <a:spcPts val="500"/>
              </a:spcBef>
              <a:spcAft>
                <a:spcPts val="0"/>
              </a:spcAft>
              <a:buClr>
                <a:schemeClr val="dk2"/>
              </a:buClr>
              <a:buSzPts val="2000"/>
              <a:buFont typeface="Source Sans Pro"/>
              <a:buNone/>
              <a:defRPr sz="2000" b="1" i="1" u="none" strike="noStrike" cap="none">
                <a:solidFill>
                  <a:schemeClr val="dk2"/>
                </a:solidFill>
                <a:latin typeface="Source Sans Pro"/>
                <a:ea typeface="Source Sans Pro"/>
                <a:cs typeface="Source Sans Pro"/>
                <a:sym typeface="Source Sans Pro"/>
              </a:defRPr>
            </a:lvl2pPr>
            <a:lvl3pPr marL="1371600" marR="0" lvl="2" indent="-228600" algn="l" rtl="0">
              <a:lnSpc>
                <a:spcPct val="94000"/>
              </a:lnSpc>
              <a:spcBef>
                <a:spcPts val="500"/>
              </a:spcBef>
              <a:spcAft>
                <a:spcPts val="0"/>
              </a:spcAft>
              <a:buClr>
                <a:schemeClr val="dk2"/>
              </a:buClr>
              <a:buSzPts val="1800"/>
              <a:buFont typeface="Source Sans Pro"/>
              <a:buNone/>
              <a:defRPr sz="1800" b="1" i="0" u="none" strike="noStrike" cap="none">
                <a:solidFill>
                  <a:schemeClr val="dk2"/>
                </a:solidFill>
                <a:latin typeface="Source Sans Pro"/>
                <a:ea typeface="Source Sans Pro"/>
                <a:cs typeface="Source Sans Pro"/>
                <a:sym typeface="Source Sans Pro"/>
              </a:defRPr>
            </a:lvl3pPr>
            <a:lvl4pPr marL="1828800" marR="0" lvl="3" indent="-228600" algn="l" rtl="0">
              <a:lnSpc>
                <a:spcPct val="94000"/>
              </a:lnSpc>
              <a:spcBef>
                <a:spcPts val="500"/>
              </a:spcBef>
              <a:spcAft>
                <a:spcPts val="0"/>
              </a:spcAft>
              <a:buClr>
                <a:schemeClr val="dk2"/>
              </a:buClr>
              <a:buSzPts val="1600"/>
              <a:buFont typeface="Source Sans Pro"/>
              <a:buNone/>
              <a:defRPr sz="1600" b="1" i="1" u="none" strike="noStrike" cap="none">
                <a:solidFill>
                  <a:schemeClr val="dk2"/>
                </a:solidFill>
                <a:latin typeface="Source Sans Pro"/>
                <a:ea typeface="Source Sans Pro"/>
                <a:cs typeface="Source Sans Pro"/>
                <a:sym typeface="Source Sans Pro"/>
              </a:defRPr>
            </a:lvl4pPr>
            <a:lvl5pPr marL="2286000" marR="0" lvl="4" indent="-228600" algn="l" rtl="0">
              <a:lnSpc>
                <a:spcPct val="94000"/>
              </a:lnSpc>
              <a:spcBef>
                <a:spcPts val="500"/>
              </a:spcBef>
              <a:spcAft>
                <a:spcPts val="0"/>
              </a:spcAft>
              <a:buClr>
                <a:schemeClr val="dk2"/>
              </a:buClr>
              <a:buSzPts val="1600"/>
              <a:buFont typeface="Source Sans Pro"/>
              <a:buNone/>
              <a:defRPr sz="1600" b="1" i="0" u="none" strike="noStrike" cap="none">
                <a:solidFill>
                  <a:schemeClr val="dk2"/>
                </a:solidFill>
                <a:latin typeface="Source Sans Pro"/>
                <a:ea typeface="Source Sans Pro"/>
                <a:cs typeface="Source Sans Pro"/>
                <a:sym typeface="Source Sans Pro"/>
              </a:defRPr>
            </a:lvl5pPr>
            <a:lvl6pPr marL="2743200" marR="0" lvl="5" indent="-228600" algn="l" rtl="0">
              <a:lnSpc>
                <a:spcPct val="94000"/>
              </a:lnSpc>
              <a:spcBef>
                <a:spcPts val="500"/>
              </a:spcBef>
              <a:spcAft>
                <a:spcPts val="0"/>
              </a:spcAft>
              <a:buClr>
                <a:schemeClr val="dk2"/>
              </a:buClr>
              <a:buSzPts val="1600"/>
              <a:buFont typeface="Source Sans Pro"/>
              <a:buNone/>
              <a:defRPr sz="1600" b="1" i="1" u="none" strike="noStrike" cap="none">
                <a:solidFill>
                  <a:schemeClr val="dk2"/>
                </a:solidFill>
                <a:latin typeface="Source Sans Pro"/>
                <a:ea typeface="Source Sans Pro"/>
                <a:cs typeface="Source Sans Pro"/>
                <a:sym typeface="Source Sans Pro"/>
              </a:defRPr>
            </a:lvl6pPr>
            <a:lvl7pPr marL="3200400" marR="0" lvl="6" indent="-228600" algn="l" rtl="0">
              <a:lnSpc>
                <a:spcPct val="94000"/>
              </a:lnSpc>
              <a:spcBef>
                <a:spcPts val="500"/>
              </a:spcBef>
              <a:spcAft>
                <a:spcPts val="0"/>
              </a:spcAft>
              <a:buClr>
                <a:schemeClr val="dk2"/>
              </a:buClr>
              <a:buSzPts val="1600"/>
              <a:buFont typeface="Source Sans Pro"/>
              <a:buNone/>
              <a:defRPr sz="1600" b="1" i="0" u="none" strike="noStrike" cap="none">
                <a:solidFill>
                  <a:schemeClr val="dk2"/>
                </a:solidFill>
                <a:latin typeface="Source Sans Pro"/>
                <a:ea typeface="Source Sans Pro"/>
                <a:cs typeface="Source Sans Pro"/>
                <a:sym typeface="Source Sans Pro"/>
              </a:defRPr>
            </a:lvl7pPr>
            <a:lvl8pPr marL="3657600" marR="0" lvl="7" indent="-228600" algn="l" rtl="0">
              <a:lnSpc>
                <a:spcPct val="94000"/>
              </a:lnSpc>
              <a:spcBef>
                <a:spcPts val="500"/>
              </a:spcBef>
              <a:spcAft>
                <a:spcPts val="0"/>
              </a:spcAft>
              <a:buClr>
                <a:schemeClr val="dk2"/>
              </a:buClr>
              <a:buSzPts val="1600"/>
              <a:buFont typeface="Source Sans Pro"/>
              <a:buNone/>
              <a:defRPr sz="1600" b="1" i="1" u="none" strike="noStrike" cap="none">
                <a:solidFill>
                  <a:schemeClr val="dk2"/>
                </a:solidFill>
                <a:latin typeface="Source Sans Pro"/>
                <a:ea typeface="Source Sans Pro"/>
                <a:cs typeface="Source Sans Pro"/>
                <a:sym typeface="Source Sans Pro"/>
              </a:defRPr>
            </a:lvl8pPr>
            <a:lvl9pPr marL="4114800" marR="0" lvl="8" indent="-228600" algn="l" rtl="0">
              <a:lnSpc>
                <a:spcPct val="94000"/>
              </a:lnSpc>
              <a:spcBef>
                <a:spcPts val="500"/>
              </a:spcBef>
              <a:spcAft>
                <a:spcPts val="200"/>
              </a:spcAft>
              <a:buClr>
                <a:schemeClr val="dk2"/>
              </a:buClr>
              <a:buSzPts val="1600"/>
              <a:buFont typeface="Source Sans Pro"/>
              <a:buNone/>
              <a:defRPr sz="1600" b="1" i="0" u="none" strike="noStrike" cap="none">
                <a:solidFill>
                  <a:schemeClr val="dk2"/>
                </a:solidFill>
                <a:latin typeface="Source Sans Pro"/>
                <a:ea typeface="Source Sans Pro"/>
                <a:cs typeface="Source Sans Pro"/>
                <a:sym typeface="Source Sans Pro"/>
              </a:defRPr>
            </a:lvl9pPr>
          </a:lstStyle>
          <a:p>
            <a:endParaRPr/>
          </a:p>
        </p:txBody>
      </p:sp>
      <p:sp>
        <p:nvSpPr>
          <p:cNvPr id="50" name="Google Shape;50;p7"/>
          <p:cNvSpPr txBox="1">
            <a:spLocks noGrp="1"/>
          </p:cNvSpPr>
          <p:nvPr>
            <p:ph type="body" idx="4"/>
          </p:nvPr>
        </p:nvSpPr>
        <p:spPr>
          <a:xfrm>
            <a:off x="6525014" y="3305207"/>
            <a:ext cx="4443984" cy="2562193"/>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51" name="Google Shape;51;p7"/>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2" name="Google Shape;52;p7"/>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3" name="Google Shape;53;p7"/>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dk2"/>
              </a:buClr>
              <a:buSzPts val="4400"/>
              <a:buFont typeface="Source Sans Pro"/>
              <a:buNone/>
              <a:defRPr sz="44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Google Shape;56;p8"/>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7" name="Google Shape;57;p8"/>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8" name="Google Shape;58;p8"/>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9"/>
        <p:cNvGrpSpPr/>
        <p:nvPr/>
      </p:nvGrpSpPr>
      <p:grpSpPr>
        <a:xfrm>
          <a:off x="0" y="0"/>
          <a:ext cx="0" cy="0"/>
          <a:chOff x="0" y="0"/>
          <a:chExt cx="0" cy="0"/>
        </a:xfrm>
      </p:grpSpPr>
      <p:sp>
        <p:nvSpPr>
          <p:cNvPr id="60" name="Google Shape;60;p9" title="Background Shape"/>
          <p:cNvSpPr/>
          <p:nvPr/>
        </p:nvSpPr>
        <p:spPr>
          <a:xfrm>
            <a:off x="0" y="376"/>
            <a:ext cx="5303520" cy="6857624"/>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Google Shape;61;p9"/>
          <p:cNvSpPr txBox="1">
            <a:spLocks noGrp="1"/>
          </p:cNvSpPr>
          <p:nvPr>
            <p:ph type="title"/>
          </p:nvPr>
        </p:nvSpPr>
        <p:spPr>
          <a:xfrm>
            <a:off x="723900" y="685800"/>
            <a:ext cx="3855720" cy="2157884"/>
          </a:xfrm>
          <a:prstGeom prst="rect">
            <a:avLst/>
          </a:prstGeom>
          <a:noFill/>
          <a:ln>
            <a:noFill/>
          </a:ln>
        </p:spPr>
        <p:txBody>
          <a:bodyPr spcFirstLastPara="1" wrap="square" lIns="91425" tIns="45700" rIns="91425" bIns="45700" anchor="t" anchorCtr="0"/>
          <a:lstStyle>
            <a:lvl1pPr marR="0" lvl="0" algn="l" rtl="0">
              <a:lnSpc>
                <a:spcPct val="84000"/>
              </a:lnSpc>
              <a:spcBef>
                <a:spcPts val="0"/>
              </a:spcBef>
              <a:spcAft>
                <a:spcPts val="0"/>
              </a:spcAft>
              <a:buClr>
                <a:schemeClr val="dk2"/>
              </a:buClr>
              <a:buSzPts val="4800"/>
              <a:buFont typeface="Source Sans Pro"/>
              <a:buNone/>
              <a:defRPr sz="48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9"/>
          <p:cNvSpPr txBox="1">
            <a:spLocks noGrp="1"/>
          </p:cNvSpPr>
          <p:nvPr>
            <p:ph type="body" idx="1"/>
          </p:nvPr>
        </p:nvSpPr>
        <p:spPr>
          <a:xfrm>
            <a:off x="6256020" y="685801"/>
            <a:ext cx="5212080" cy="5175250"/>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7pPr>
            <a:lvl8pPr marL="3657600" marR="0" lvl="7"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8pPr>
            <a:lvl9pPr marL="4114800" marR="0" lvl="8" indent="-330200" algn="l" rtl="0">
              <a:lnSpc>
                <a:spcPct val="94000"/>
              </a:lnSpc>
              <a:spcBef>
                <a:spcPts val="500"/>
              </a:spcBef>
              <a:spcAft>
                <a:spcPts val="20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9pPr>
          </a:lstStyle>
          <a:p>
            <a:endParaRPr/>
          </a:p>
        </p:txBody>
      </p:sp>
      <p:sp>
        <p:nvSpPr>
          <p:cNvPr id="63" name="Google Shape;63;p9"/>
          <p:cNvSpPr txBox="1">
            <a:spLocks noGrp="1"/>
          </p:cNvSpPr>
          <p:nvPr>
            <p:ph type="body" idx="2"/>
          </p:nvPr>
        </p:nvSpPr>
        <p:spPr>
          <a:xfrm>
            <a:off x="723900" y="2856344"/>
            <a:ext cx="3855720" cy="3011056"/>
          </a:xfrm>
          <a:prstGeom prst="rect">
            <a:avLst/>
          </a:prstGeom>
          <a:noFill/>
          <a:ln>
            <a:noFill/>
          </a:ln>
        </p:spPr>
        <p:txBody>
          <a:bodyPr spcFirstLastPara="1" wrap="square" lIns="91425" tIns="45700" rIns="91425" bIns="45700" anchor="t" anchorCtr="0"/>
          <a:lstStyle>
            <a:lvl1pPr marL="457200" marR="0" lvl="0" indent="-228600" algn="l" rtl="0">
              <a:lnSpc>
                <a:spcPct val="113000"/>
              </a:lnSpc>
              <a:spcBef>
                <a:spcPts val="0"/>
              </a:spcBef>
              <a:spcAft>
                <a:spcPts val="0"/>
              </a:spcAft>
              <a:buClr>
                <a:schemeClr val="dk2"/>
              </a:buClr>
              <a:buSzPts val="1600"/>
              <a:buFont typeface="Source Sans Pro"/>
              <a:buNone/>
              <a:defRPr sz="1600" b="0" i="0" u="none" strike="noStrike" cap="none">
                <a:solidFill>
                  <a:schemeClr val="dk2"/>
                </a:solidFill>
                <a:latin typeface="Source Sans Pro"/>
                <a:ea typeface="Source Sans Pro"/>
                <a:cs typeface="Source Sans Pro"/>
                <a:sym typeface="Source Sans Pro"/>
              </a:defRPr>
            </a:lvl1pPr>
            <a:lvl2pPr marL="914400" marR="0" lvl="1" indent="-228600" algn="l" rtl="0">
              <a:lnSpc>
                <a:spcPct val="94000"/>
              </a:lnSpc>
              <a:spcBef>
                <a:spcPts val="1500"/>
              </a:spcBef>
              <a:spcAft>
                <a:spcPts val="0"/>
              </a:spcAft>
              <a:buClr>
                <a:schemeClr val="dk2"/>
              </a:buClr>
              <a:buSzPts val="1400"/>
              <a:buFont typeface="Source Sans Pro"/>
              <a:buNone/>
              <a:defRPr sz="1400" b="0" i="1" u="none" strike="noStrike" cap="none">
                <a:solidFill>
                  <a:schemeClr val="dk2"/>
                </a:solidFill>
                <a:latin typeface="Source Sans Pro"/>
                <a:ea typeface="Source Sans Pro"/>
                <a:cs typeface="Source Sans Pro"/>
                <a:sym typeface="Source Sans Pro"/>
              </a:defRPr>
            </a:lvl2pPr>
            <a:lvl3pPr marL="1371600" marR="0" lvl="2" indent="-228600" algn="l" rtl="0">
              <a:lnSpc>
                <a:spcPct val="94000"/>
              </a:lnSpc>
              <a:spcBef>
                <a:spcPts val="500"/>
              </a:spcBef>
              <a:spcAft>
                <a:spcPts val="0"/>
              </a:spcAft>
              <a:buClr>
                <a:schemeClr val="dk2"/>
              </a:buClr>
              <a:buSzPts val="1200"/>
              <a:buFont typeface="Source Sans Pro"/>
              <a:buNone/>
              <a:defRPr sz="1200" b="0" i="0" u="none" strike="noStrike" cap="none">
                <a:solidFill>
                  <a:schemeClr val="dk2"/>
                </a:solidFill>
                <a:latin typeface="Source Sans Pro"/>
                <a:ea typeface="Source Sans Pro"/>
                <a:cs typeface="Source Sans Pro"/>
                <a:sym typeface="Source Sans Pro"/>
              </a:defRPr>
            </a:lvl3pPr>
            <a:lvl4pPr marL="1828800" marR="0" lvl="3" indent="-228600" algn="l" rtl="0">
              <a:lnSpc>
                <a:spcPct val="94000"/>
              </a:lnSpc>
              <a:spcBef>
                <a:spcPts val="500"/>
              </a:spcBef>
              <a:spcAft>
                <a:spcPts val="0"/>
              </a:spcAft>
              <a:buClr>
                <a:schemeClr val="dk2"/>
              </a:buClr>
              <a:buSzPts val="1000"/>
              <a:buFont typeface="Source Sans Pro"/>
              <a:buNone/>
              <a:defRPr sz="1000" b="0" i="1" u="none" strike="noStrike" cap="none">
                <a:solidFill>
                  <a:schemeClr val="dk2"/>
                </a:solidFill>
                <a:latin typeface="Source Sans Pro"/>
                <a:ea typeface="Source Sans Pro"/>
                <a:cs typeface="Source Sans Pro"/>
                <a:sym typeface="Source Sans Pro"/>
              </a:defRPr>
            </a:lvl4pPr>
            <a:lvl5pPr marL="2286000" marR="0" lvl="4" indent="-228600" algn="l" rtl="0">
              <a:lnSpc>
                <a:spcPct val="94000"/>
              </a:lnSpc>
              <a:spcBef>
                <a:spcPts val="500"/>
              </a:spcBef>
              <a:spcAft>
                <a:spcPts val="0"/>
              </a:spcAft>
              <a:buClr>
                <a:schemeClr val="dk2"/>
              </a:buClr>
              <a:buSzPts val="1000"/>
              <a:buFont typeface="Source Sans Pro"/>
              <a:buNone/>
              <a:defRPr sz="1000" b="0" i="0" u="none" strike="noStrike" cap="none">
                <a:solidFill>
                  <a:schemeClr val="dk2"/>
                </a:solidFill>
                <a:latin typeface="Source Sans Pro"/>
                <a:ea typeface="Source Sans Pro"/>
                <a:cs typeface="Source Sans Pro"/>
                <a:sym typeface="Source Sans Pro"/>
              </a:defRPr>
            </a:lvl5pPr>
            <a:lvl6pPr marL="2743200" marR="0" lvl="5" indent="-228600" algn="l" rtl="0">
              <a:lnSpc>
                <a:spcPct val="94000"/>
              </a:lnSpc>
              <a:spcBef>
                <a:spcPts val="500"/>
              </a:spcBef>
              <a:spcAft>
                <a:spcPts val="0"/>
              </a:spcAft>
              <a:buClr>
                <a:schemeClr val="dk2"/>
              </a:buClr>
              <a:buSzPts val="1000"/>
              <a:buFont typeface="Source Sans Pro"/>
              <a:buNone/>
              <a:defRPr sz="1000" b="0" i="1" u="none" strike="noStrike" cap="none">
                <a:solidFill>
                  <a:schemeClr val="dk2"/>
                </a:solidFill>
                <a:latin typeface="Source Sans Pro"/>
                <a:ea typeface="Source Sans Pro"/>
                <a:cs typeface="Source Sans Pro"/>
                <a:sym typeface="Source Sans Pro"/>
              </a:defRPr>
            </a:lvl6pPr>
            <a:lvl7pPr marL="3200400" marR="0" lvl="6" indent="-228600" algn="l" rtl="0">
              <a:lnSpc>
                <a:spcPct val="94000"/>
              </a:lnSpc>
              <a:spcBef>
                <a:spcPts val="500"/>
              </a:spcBef>
              <a:spcAft>
                <a:spcPts val="0"/>
              </a:spcAft>
              <a:buClr>
                <a:schemeClr val="dk2"/>
              </a:buClr>
              <a:buSzPts val="1000"/>
              <a:buFont typeface="Source Sans Pro"/>
              <a:buNone/>
              <a:defRPr sz="1000" b="0" i="0" u="none" strike="noStrike" cap="none">
                <a:solidFill>
                  <a:schemeClr val="dk2"/>
                </a:solidFill>
                <a:latin typeface="Source Sans Pro"/>
                <a:ea typeface="Source Sans Pro"/>
                <a:cs typeface="Source Sans Pro"/>
                <a:sym typeface="Source Sans Pro"/>
              </a:defRPr>
            </a:lvl7pPr>
            <a:lvl8pPr marL="3657600" marR="0" lvl="7" indent="-228600" algn="l" rtl="0">
              <a:lnSpc>
                <a:spcPct val="94000"/>
              </a:lnSpc>
              <a:spcBef>
                <a:spcPts val="500"/>
              </a:spcBef>
              <a:spcAft>
                <a:spcPts val="0"/>
              </a:spcAft>
              <a:buClr>
                <a:schemeClr val="dk2"/>
              </a:buClr>
              <a:buSzPts val="1000"/>
              <a:buFont typeface="Source Sans Pro"/>
              <a:buNone/>
              <a:defRPr sz="1000" b="0" i="1" u="none" strike="noStrike" cap="none">
                <a:solidFill>
                  <a:schemeClr val="dk2"/>
                </a:solidFill>
                <a:latin typeface="Source Sans Pro"/>
                <a:ea typeface="Source Sans Pro"/>
                <a:cs typeface="Source Sans Pro"/>
                <a:sym typeface="Source Sans Pro"/>
              </a:defRPr>
            </a:lvl8pPr>
            <a:lvl9pPr marL="4114800" marR="0" lvl="8" indent="-228600" algn="l" rtl="0">
              <a:lnSpc>
                <a:spcPct val="94000"/>
              </a:lnSpc>
              <a:spcBef>
                <a:spcPts val="500"/>
              </a:spcBef>
              <a:spcAft>
                <a:spcPts val="200"/>
              </a:spcAft>
              <a:buClr>
                <a:schemeClr val="dk2"/>
              </a:buClr>
              <a:buSzPts val="1000"/>
              <a:buFont typeface="Source Sans Pro"/>
              <a:buNone/>
              <a:defRPr sz="1000" b="0" i="0" u="none" strike="noStrike" cap="none">
                <a:solidFill>
                  <a:schemeClr val="dk2"/>
                </a:solidFill>
                <a:latin typeface="Source Sans Pro"/>
                <a:ea typeface="Source Sans Pro"/>
                <a:cs typeface="Source Sans Pro"/>
                <a:sym typeface="Source Sans Pro"/>
              </a:defRPr>
            </a:lvl9pPr>
          </a:lstStyle>
          <a:p>
            <a:endParaRPr/>
          </a:p>
        </p:txBody>
      </p:sp>
      <p:sp>
        <p:nvSpPr>
          <p:cNvPr id="64" name="Google Shape;64;p9"/>
          <p:cNvSpPr txBox="1">
            <a:spLocks noGrp="1"/>
          </p:cNvSpPr>
          <p:nvPr>
            <p:ph type="dt" idx="10"/>
          </p:nvPr>
        </p:nvSpPr>
        <p:spPr>
          <a:xfrm>
            <a:off x="72390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5" name="Google Shape;65;p9"/>
          <p:cNvSpPr txBox="1">
            <a:spLocks noGrp="1"/>
          </p:cNvSpPr>
          <p:nvPr>
            <p:ph type="ftr" idx="11"/>
          </p:nvPr>
        </p:nvSpPr>
        <p:spPr>
          <a:xfrm>
            <a:off x="2205945" y="6453386"/>
            <a:ext cx="2373675"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6" name="Google Shape;66;p9"/>
          <p:cNvSpPr txBox="1">
            <a:spLocks noGrp="1"/>
          </p:cNvSpPr>
          <p:nvPr>
            <p:ph type="sldNum" idx="12"/>
          </p:nvPr>
        </p:nvSpPr>
        <p:spPr>
          <a:xfrm>
            <a:off x="9883140"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
        <p:nvSpPr>
          <p:cNvPr id="67" name="Google Shape;67;p9" title="Divider Bar"/>
          <p:cNvSpPr/>
          <p:nvPr/>
        </p:nvSpPr>
        <p:spPr>
          <a:xfrm>
            <a:off x="5303520"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8"/>
        <p:cNvGrpSpPr/>
        <p:nvPr/>
      </p:nvGrpSpPr>
      <p:grpSpPr>
        <a:xfrm>
          <a:off x="0" y="0"/>
          <a:ext cx="0" cy="0"/>
          <a:chOff x="0" y="0"/>
          <a:chExt cx="0" cy="0"/>
        </a:xfrm>
      </p:grpSpPr>
      <p:sp>
        <p:nvSpPr>
          <p:cNvPr id="69" name="Google Shape;69;p10" title="Background Shape"/>
          <p:cNvSpPr/>
          <p:nvPr/>
        </p:nvSpPr>
        <p:spPr>
          <a:xfrm>
            <a:off x="0" y="376"/>
            <a:ext cx="5303520" cy="6857624"/>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Google Shape;70;p10"/>
          <p:cNvSpPr txBox="1">
            <a:spLocks noGrp="1"/>
          </p:cNvSpPr>
          <p:nvPr>
            <p:ph type="title"/>
          </p:nvPr>
        </p:nvSpPr>
        <p:spPr>
          <a:xfrm>
            <a:off x="723900" y="685800"/>
            <a:ext cx="3855720" cy="2157884"/>
          </a:xfrm>
          <a:prstGeom prst="rect">
            <a:avLst/>
          </a:prstGeom>
          <a:noFill/>
          <a:ln>
            <a:noFill/>
          </a:ln>
        </p:spPr>
        <p:txBody>
          <a:bodyPr spcFirstLastPara="1" wrap="square" lIns="91425" tIns="45700" rIns="91425" bIns="45700" anchor="t" anchorCtr="0"/>
          <a:lstStyle>
            <a:lvl1pPr marR="0" lvl="0" algn="l" rtl="0">
              <a:lnSpc>
                <a:spcPct val="84000"/>
              </a:lnSpc>
              <a:spcBef>
                <a:spcPts val="0"/>
              </a:spcBef>
              <a:spcAft>
                <a:spcPts val="0"/>
              </a:spcAft>
              <a:buClr>
                <a:schemeClr val="dk2"/>
              </a:buClr>
              <a:buSzPts val="4800"/>
              <a:buFont typeface="Source Sans Pro"/>
              <a:buNone/>
              <a:defRPr sz="48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Google Shape;71;p10"/>
          <p:cNvSpPr>
            <a:spLocks noGrp="1"/>
          </p:cNvSpPr>
          <p:nvPr>
            <p:ph type="pic" idx="2"/>
          </p:nvPr>
        </p:nvSpPr>
        <p:spPr>
          <a:xfrm>
            <a:off x="5532120" y="0"/>
            <a:ext cx="6659880" cy="6857999"/>
          </a:xfrm>
          <a:prstGeom prst="rect">
            <a:avLst/>
          </a:prstGeom>
          <a:noFill/>
          <a:ln>
            <a:noFill/>
          </a:ln>
        </p:spPr>
        <p:txBody>
          <a:bodyPr spcFirstLastPara="1" wrap="square" lIns="91425" tIns="45700" rIns="91425" bIns="45700" anchor="t" anchorCtr="0"/>
          <a:lstStyle>
            <a:lvl1pPr marR="0" lvl="0" algn="l" rtl="0">
              <a:lnSpc>
                <a:spcPct val="94000"/>
              </a:lnSpc>
              <a:spcBef>
                <a:spcPts val="1000"/>
              </a:spcBef>
              <a:spcAft>
                <a:spcPts val="0"/>
              </a:spcAft>
              <a:buClr>
                <a:schemeClr val="dk2"/>
              </a:buClr>
              <a:buSzPts val="2000"/>
              <a:buFont typeface="Source Sans Pro"/>
              <a:buNone/>
              <a:defRPr sz="2000" b="0" i="0" u="none" strike="noStrike" cap="none">
                <a:solidFill>
                  <a:schemeClr val="dk2"/>
                </a:solidFill>
                <a:latin typeface="Source Sans Pro"/>
                <a:ea typeface="Source Sans Pro"/>
                <a:cs typeface="Source Sans Pro"/>
                <a:sym typeface="Source Sans Pro"/>
              </a:defRPr>
            </a:lvl1pPr>
            <a:lvl2pPr marR="0" lvl="1" algn="l" rtl="0">
              <a:lnSpc>
                <a:spcPct val="94000"/>
              </a:lnSpc>
              <a:spcBef>
                <a:spcPts val="500"/>
              </a:spcBef>
              <a:spcAft>
                <a:spcPts val="0"/>
              </a:spcAft>
              <a:buClr>
                <a:schemeClr val="dk2"/>
              </a:buClr>
              <a:buSzPts val="2000"/>
              <a:buFont typeface="Source Sans Pro"/>
              <a:buNone/>
              <a:defRPr sz="2000" b="0" i="1" u="none" strike="noStrike" cap="none">
                <a:solidFill>
                  <a:schemeClr val="dk2"/>
                </a:solidFill>
                <a:latin typeface="Source Sans Pro"/>
                <a:ea typeface="Source Sans Pro"/>
                <a:cs typeface="Source Sans Pro"/>
                <a:sym typeface="Source Sans Pro"/>
              </a:defRPr>
            </a:lvl2pPr>
            <a:lvl3pPr marR="0" lvl="2" algn="l" rtl="0">
              <a:lnSpc>
                <a:spcPct val="94000"/>
              </a:lnSpc>
              <a:spcBef>
                <a:spcPts val="500"/>
              </a:spcBef>
              <a:spcAft>
                <a:spcPts val="0"/>
              </a:spcAft>
              <a:buClr>
                <a:schemeClr val="dk2"/>
              </a:buClr>
              <a:buSzPts val="2000"/>
              <a:buFont typeface="Source Sans Pro"/>
              <a:buNone/>
              <a:defRPr sz="2000" b="0" i="0" u="none" strike="noStrike" cap="none">
                <a:solidFill>
                  <a:schemeClr val="dk2"/>
                </a:solidFill>
                <a:latin typeface="Source Sans Pro"/>
                <a:ea typeface="Source Sans Pro"/>
                <a:cs typeface="Source Sans Pro"/>
                <a:sym typeface="Source Sans Pro"/>
              </a:defRPr>
            </a:lvl3pPr>
            <a:lvl4pPr marR="0" lvl="3" algn="l" rtl="0">
              <a:lnSpc>
                <a:spcPct val="94000"/>
              </a:lnSpc>
              <a:spcBef>
                <a:spcPts val="500"/>
              </a:spcBef>
              <a:spcAft>
                <a:spcPts val="0"/>
              </a:spcAft>
              <a:buClr>
                <a:schemeClr val="dk2"/>
              </a:buClr>
              <a:buSzPts val="2000"/>
              <a:buFont typeface="Source Sans Pro"/>
              <a:buNone/>
              <a:defRPr sz="2000" b="0" i="1" u="none" strike="noStrike" cap="none">
                <a:solidFill>
                  <a:schemeClr val="dk2"/>
                </a:solidFill>
                <a:latin typeface="Source Sans Pro"/>
                <a:ea typeface="Source Sans Pro"/>
                <a:cs typeface="Source Sans Pro"/>
                <a:sym typeface="Source Sans Pro"/>
              </a:defRPr>
            </a:lvl4pPr>
            <a:lvl5pPr marR="0" lvl="4" algn="l" rtl="0">
              <a:lnSpc>
                <a:spcPct val="94000"/>
              </a:lnSpc>
              <a:spcBef>
                <a:spcPts val="500"/>
              </a:spcBef>
              <a:spcAft>
                <a:spcPts val="0"/>
              </a:spcAft>
              <a:buClr>
                <a:schemeClr val="dk2"/>
              </a:buClr>
              <a:buSzPts val="2000"/>
              <a:buFont typeface="Source Sans Pro"/>
              <a:buNone/>
              <a:defRPr sz="2000" b="0" i="0" u="none" strike="noStrike" cap="none">
                <a:solidFill>
                  <a:schemeClr val="dk2"/>
                </a:solidFill>
                <a:latin typeface="Source Sans Pro"/>
                <a:ea typeface="Source Sans Pro"/>
                <a:cs typeface="Source Sans Pro"/>
                <a:sym typeface="Source Sans Pro"/>
              </a:defRPr>
            </a:lvl5pPr>
            <a:lvl6pPr marR="0" lvl="5" algn="l" rtl="0">
              <a:lnSpc>
                <a:spcPct val="94000"/>
              </a:lnSpc>
              <a:spcBef>
                <a:spcPts val="500"/>
              </a:spcBef>
              <a:spcAft>
                <a:spcPts val="0"/>
              </a:spcAft>
              <a:buClr>
                <a:schemeClr val="dk2"/>
              </a:buClr>
              <a:buSzPts val="2000"/>
              <a:buFont typeface="Source Sans Pro"/>
              <a:buNone/>
              <a:defRPr sz="2000" b="0" i="1" u="none" strike="noStrike" cap="none">
                <a:solidFill>
                  <a:schemeClr val="dk2"/>
                </a:solidFill>
                <a:latin typeface="Source Sans Pro"/>
                <a:ea typeface="Source Sans Pro"/>
                <a:cs typeface="Source Sans Pro"/>
                <a:sym typeface="Source Sans Pro"/>
              </a:defRPr>
            </a:lvl6pPr>
            <a:lvl7pPr marR="0" lvl="6" algn="l" rtl="0">
              <a:lnSpc>
                <a:spcPct val="94000"/>
              </a:lnSpc>
              <a:spcBef>
                <a:spcPts val="500"/>
              </a:spcBef>
              <a:spcAft>
                <a:spcPts val="0"/>
              </a:spcAft>
              <a:buClr>
                <a:schemeClr val="dk2"/>
              </a:buClr>
              <a:buSzPts val="2000"/>
              <a:buFont typeface="Source Sans Pro"/>
              <a:buNone/>
              <a:defRPr sz="2000" b="0" i="0" u="none" strike="noStrike" cap="none">
                <a:solidFill>
                  <a:schemeClr val="dk2"/>
                </a:solidFill>
                <a:latin typeface="Source Sans Pro"/>
                <a:ea typeface="Source Sans Pro"/>
                <a:cs typeface="Source Sans Pro"/>
                <a:sym typeface="Source Sans Pro"/>
              </a:defRPr>
            </a:lvl7pPr>
            <a:lvl8pPr marR="0" lvl="7" algn="l" rtl="0">
              <a:lnSpc>
                <a:spcPct val="94000"/>
              </a:lnSpc>
              <a:spcBef>
                <a:spcPts val="500"/>
              </a:spcBef>
              <a:spcAft>
                <a:spcPts val="0"/>
              </a:spcAft>
              <a:buClr>
                <a:schemeClr val="dk2"/>
              </a:buClr>
              <a:buSzPts val="2000"/>
              <a:buFont typeface="Source Sans Pro"/>
              <a:buNone/>
              <a:defRPr sz="2000" b="0" i="1" u="none" strike="noStrike" cap="none">
                <a:solidFill>
                  <a:schemeClr val="dk2"/>
                </a:solidFill>
                <a:latin typeface="Source Sans Pro"/>
                <a:ea typeface="Source Sans Pro"/>
                <a:cs typeface="Source Sans Pro"/>
                <a:sym typeface="Source Sans Pro"/>
              </a:defRPr>
            </a:lvl8pPr>
            <a:lvl9pPr marR="0" lvl="8" algn="l" rtl="0">
              <a:lnSpc>
                <a:spcPct val="94000"/>
              </a:lnSpc>
              <a:spcBef>
                <a:spcPts val="500"/>
              </a:spcBef>
              <a:spcAft>
                <a:spcPts val="200"/>
              </a:spcAft>
              <a:buClr>
                <a:schemeClr val="dk2"/>
              </a:buClr>
              <a:buSzPts val="2000"/>
              <a:buFont typeface="Source Sans Pro"/>
              <a:buNone/>
              <a:defRPr sz="2000" b="0" i="0" u="none" strike="noStrike" cap="none">
                <a:solidFill>
                  <a:schemeClr val="dk2"/>
                </a:solidFill>
                <a:latin typeface="Source Sans Pro"/>
                <a:ea typeface="Source Sans Pro"/>
                <a:cs typeface="Source Sans Pro"/>
                <a:sym typeface="Source Sans Pro"/>
              </a:defRPr>
            </a:lvl9pPr>
          </a:lstStyle>
          <a:p>
            <a:endParaRPr/>
          </a:p>
        </p:txBody>
      </p:sp>
      <p:sp>
        <p:nvSpPr>
          <p:cNvPr id="72" name="Google Shape;72;p10"/>
          <p:cNvSpPr txBox="1">
            <a:spLocks noGrp="1"/>
          </p:cNvSpPr>
          <p:nvPr>
            <p:ph type="body" idx="1"/>
          </p:nvPr>
        </p:nvSpPr>
        <p:spPr>
          <a:xfrm>
            <a:off x="723900" y="2855968"/>
            <a:ext cx="3855720" cy="3011432"/>
          </a:xfrm>
          <a:prstGeom prst="rect">
            <a:avLst/>
          </a:prstGeom>
          <a:noFill/>
          <a:ln>
            <a:noFill/>
          </a:ln>
        </p:spPr>
        <p:txBody>
          <a:bodyPr spcFirstLastPara="1" wrap="square" lIns="91425" tIns="45700" rIns="91425" bIns="45700" anchor="t" anchorCtr="0"/>
          <a:lstStyle>
            <a:lvl1pPr marL="457200" marR="0" lvl="0" indent="-228600" algn="l" rtl="0">
              <a:lnSpc>
                <a:spcPct val="113000"/>
              </a:lnSpc>
              <a:spcBef>
                <a:spcPts val="0"/>
              </a:spcBef>
              <a:spcAft>
                <a:spcPts val="0"/>
              </a:spcAft>
              <a:buClr>
                <a:schemeClr val="dk2"/>
              </a:buClr>
              <a:buSzPts val="1600"/>
              <a:buFont typeface="Source Sans Pro"/>
              <a:buNone/>
              <a:defRPr sz="1600" b="0" i="0" u="none" strike="noStrike" cap="none">
                <a:solidFill>
                  <a:schemeClr val="dk2"/>
                </a:solidFill>
                <a:latin typeface="Source Sans Pro"/>
                <a:ea typeface="Source Sans Pro"/>
                <a:cs typeface="Source Sans Pro"/>
                <a:sym typeface="Source Sans Pro"/>
              </a:defRPr>
            </a:lvl1pPr>
            <a:lvl2pPr marL="914400" marR="0" lvl="1" indent="-228600" algn="l" rtl="0">
              <a:lnSpc>
                <a:spcPct val="94000"/>
              </a:lnSpc>
              <a:spcBef>
                <a:spcPts val="1500"/>
              </a:spcBef>
              <a:spcAft>
                <a:spcPts val="0"/>
              </a:spcAft>
              <a:buClr>
                <a:schemeClr val="dk2"/>
              </a:buClr>
              <a:buSzPts val="1400"/>
              <a:buFont typeface="Source Sans Pro"/>
              <a:buNone/>
              <a:defRPr sz="1400" b="0" i="1" u="none" strike="noStrike" cap="none">
                <a:solidFill>
                  <a:schemeClr val="dk2"/>
                </a:solidFill>
                <a:latin typeface="Source Sans Pro"/>
                <a:ea typeface="Source Sans Pro"/>
                <a:cs typeface="Source Sans Pro"/>
                <a:sym typeface="Source Sans Pro"/>
              </a:defRPr>
            </a:lvl2pPr>
            <a:lvl3pPr marL="1371600" marR="0" lvl="2" indent="-228600" algn="l" rtl="0">
              <a:lnSpc>
                <a:spcPct val="94000"/>
              </a:lnSpc>
              <a:spcBef>
                <a:spcPts val="500"/>
              </a:spcBef>
              <a:spcAft>
                <a:spcPts val="0"/>
              </a:spcAft>
              <a:buClr>
                <a:schemeClr val="dk2"/>
              </a:buClr>
              <a:buSzPts val="1200"/>
              <a:buFont typeface="Source Sans Pro"/>
              <a:buNone/>
              <a:defRPr sz="1200" b="0" i="0" u="none" strike="noStrike" cap="none">
                <a:solidFill>
                  <a:schemeClr val="dk2"/>
                </a:solidFill>
                <a:latin typeface="Source Sans Pro"/>
                <a:ea typeface="Source Sans Pro"/>
                <a:cs typeface="Source Sans Pro"/>
                <a:sym typeface="Source Sans Pro"/>
              </a:defRPr>
            </a:lvl3pPr>
            <a:lvl4pPr marL="1828800" marR="0" lvl="3" indent="-228600" algn="l" rtl="0">
              <a:lnSpc>
                <a:spcPct val="94000"/>
              </a:lnSpc>
              <a:spcBef>
                <a:spcPts val="500"/>
              </a:spcBef>
              <a:spcAft>
                <a:spcPts val="0"/>
              </a:spcAft>
              <a:buClr>
                <a:schemeClr val="dk2"/>
              </a:buClr>
              <a:buSzPts val="1000"/>
              <a:buFont typeface="Source Sans Pro"/>
              <a:buNone/>
              <a:defRPr sz="1000" b="0" i="1" u="none" strike="noStrike" cap="none">
                <a:solidFill>
                  <a:schemeClr val="dk2"/>
                </a:solidFill>
                <a:latin typeface="Source Sans Pro"/>
                <a:ea typeface="Source Sans Pro"/>
                <a:cs typeface="Source Sans Pro"/>
                <a:sym typeface="Source Sans Pro"/>
              </a:defRPr>
            </a:lvl4pPr>
            <a:lvl5pPr marL="2286000" marR="0" lvl="4" indent="-228600" algn="l" rtl="0">
              <a:lnSpc>
                <a:spcPct val="94000"/>
              </a:lnSpc>
              <a:spcBef>
                <a:spcPts val="500"/>
              </a:spcBef>
              <a:spcAft>
                <a:spcPts val="0"/>
              </a:spcAft>
              <a:buClr>
                <a:schemeClr val="dk2"/>
              </a:buClr>
              <a:buSzPts val="1000"/>
              <a:buFont typeface="Source Sans Pro"/>
              <a:buNone/>
              <a:defRPr sz="1000" b="0" i="0" u="none" strike="noStrike" cap="none">
                <a:solidFill>
                  <a:schemeClr val="dk2"/>
                </a:solidFill>
                <a:latin typeface="Source Sans Pro"/>
                <a:ea typeface="Source Sans Pro"/>
                <a:cs typeface="Source Sans Pro"/>
                <a:sym typeface="Source Sans Pro"/>
              </a:defRPr>
            </a:lvl5pPr>
            <a:lvl6pPr marL="2743200" marR="0" lvl="5" indent="-228600" algn="l" rtl="0">
              <a:lnSpc>
                <a:spcPct val="94000"/>
              </a:lnSpc>
              <a:spcBef>
                <a:spcPts val="500"/>
              </a:spcBef>
              <a:spcAft>
                <a:spcPts val="0"/>
              </a:spcAft>
              <a:buClr>
                <a:schemeClr val="dk2"/>
              </a:buClr>
              <a:buSzPts val="1000"/>
              <a:buFont typeface="Source Sans Pro"/>
              <a:buNone/>
              <a:defRPr sz="1000" b="0" i="1" u="none" strike="noStrike" cap="none">
                <a:solidFill>
                  <a:schemeClr val="dk2"/>
                </a:solidFill>
                <a:latin typeface="Source Sans Pro"/>
                <a:ea typeface="Source Sans Pro"/>
                <a:cs typeface="Source Sans Pro"/>
                <a:sym typeface="Source Sans Pro"/>
              </a:defRPr>
            </a:lvl6pPr>
            <a:lvl7pPr marL="3200400" marR="0" lvl="6" indent="-228600" algn="l" rtl="0">
              <a:lnSpc>
                <a:spcPct val="94000"/>
              </a:lnSpc>
              <a:spcBef>
                <a:spcPts val="500"/>
              </a:spcBef>
              <a:spcAft>
                <a:spcPts val="0"/>
              </a:spcAft>
              <a:buClr>
                <a:schemeClr val="dk2"/>
              </a:buClr>
              <a:buSzPts val="1000"/>
              <a:buFont typeface="Source Sans Pro"/>
              <a:buNone/>
              <a:defRPr sz="1000" b="0" i="0" u="none" strike="noStrike" cap="none">
                <a:solidFill>
                  <a:schemeClr val="dk2"/>
                </a:solidFill>
                <a:latin typeface="Source Sans Pro"/>
                <a:ea typeface="Source Sans Pro"/>
                <a:cs typeface="Source Sans Pro"/>
                <a:sym typeface="Source Sans Pro"/>
              </a:defRPr>
            </a:lvl7pPr>
            <a:lvl8pPr marL="3657600" marR="0" lvl="7" indent="-228600" algn="l" rtl="0">
              <a:lnSpc>
                <a:spcPct val="94000"/>
              </a:lnSpc>
              <a:spcBef>
                <a:spcPts val="500"/>
              </a:spcBef>
              <a:spcAft>
                <a:spcPts val="0"/>
              </a:spcAft>
              <a:buClr>
                <a:schemeClr val="dk2"/>
              </a:buClr>
              <a:buSzPts val="1000"/>
              <a:buFont typeface="Source Sans Pro"/>
              <a:buNone/>
              <a:defRPr sz="1000" b="0" i="1" u="none" strike="noStrike" cap="none">
                <a:solidFill>
                  <a:schemeClr val="dk2"/>
                </a:solidFill>
                <a:latin typeface="Source Sans Pro"/>
                <a:ea typeface="Source Sans Pro"/>
                <a:cs typeface="Source Sans Pro"/>
                <a:sym typeface="Source Sans Pro"/>
              </a:defRPr>
            </a:lvl8pPr>
            <a:lvl9pPr marL="4114800" marR="0" lvl="8" indent="-228600" algn="l" rtl="0">
              <a:lnSpc>
                <a:spcPct val="94000"/>
              </a:lnSpc>
              <a:spcBef>
                <a:spcPts val="500"/>
              </a:spcBef>
              <a:spcAft>
                <a:spcPts val="200"/>
              </a:spcAft>
              <a:buClr>
                <a:schemeClr val="dk2"/>
              </a:buClr>
              <a:buSzPts val="1000"/>
              <a:buFont typeface="Source Sans Pro"/>
              <a:buNone/>
              <a:defRPr sz="1000" b="0" i="0" u="none" strike="noStrike" cap="none">
                <a:solidFill>
                  <a:schemeClr val="dk2"/>
                </a:solidFill>
                <a:latin typeface="Source Sans Pro"/>
                <a:ea typeface="Source Sans Pro"/>
                <a:cs typeface="Source Sans Pro"/>
                <a:sym typeface="Source Sans Pro"/>
              </a:defRPr>
            </a:lvl9pPr>
          </a:lstStyle>
          <a:p>
            <a:endParaRPr/>
          </a:p>
        </p:txBody>
      </p:sp>
      <p:sp>
        <p:nvSpPr>
          <p:cNvPr id="73" name="Google Shape;73;p10"/>
          <p:cNvSpPr txBox="1">
            <a:spLocks noGrp="1"/>
          </p:cNvSpPr>
          <p:nvPr>
            <p:ph type="dt" idx="10"/>
          </p:nvPr>
        </p:nvSpPr>
        <p:spPr>
          <a:xfrm>
            <a:off x="72390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4" name="Google Shape;74;p10"/>
          <p:cNvSpPr txBox="1">
            <a:spLocks noGrp="1"/>
          </p:cNvSpPr>
          <p:nvPr>
            <p:ph type="ftr" idx="11"/>
          </p:nvPr>
        </p:nvSpPr>
        <p:spPr>
          <a:xfrm>
            <a:off x="2205945" y="6453386"/>
            <a:ext cx="2373675"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75" name="Google Shape;75;p10"/>
          <p:cNvSpPr txBox="1">
            <a:spLocks noGrp="1"/>
          </p:cNvSpPr>
          <p:nvPr>
            <p:ph type="sldNum" idx="12"/>
          </p:nvPr>
        </p:nvSpPr>
        <p:spPr>
          <a:xfrm>
            <a:off x="9883140"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Source Sans Pro"/>
                <a:ea typeface="Source Sans Pro"/>
                <a:cs typeface="Source Sans Pro"/>
                <a:sym typeface="Source Sans Pro"/>
              </a:defRPr>
            </a:lvl1pPr>
            <a:lvl2pPr marL="0" marR="0" lvl="1" indent="0" algn="r" rtl="0">
              <a:spcBef>
                <a:spcPts val="0"/>
              </a:spcBef>
              <a:buNone/>
              <a:defRPr sz="1200">
                <a:solidFill>
                  <a:schemeClr val="dk2"/>
                </a:solidFill>
                <a:latin typeface="Source Sans Pro"/>
                <a:ea typeface="Source Sans Pro"/>
                <a:cs typeface="Source Sans Pro"/>
                <a:sym typeface="Source Sans Pro"/>
              </a:defRPr>
            </a:lvl2pPr>
            <a:lvl3pPr marL="0" marR="0" lvl="2" indent="0" algn="r" rtl="0">
              <a:spcBef>
                <a:spcPts val="0"/>
              </a:spcBef>
              <a:buNone/>
              <a:defRPr sz="1200">
                <a:solidFill>
                  <a:schemeClr val="dk2"/>
                </a:solidFill>
                <a:latin typeface="Source Sans Pro"/>
                <a:ea typeface="Source Sans Pro"/>
                <a:cs typeface="Source Sans Pro"/>
                <a:sym typeface="Source Sans Pro"/>
              </a:defRPr>
            </a:lvl3pPr>
            <a:lvl4pPr marL="0" marR="0" lvl="3" indent="0" algn="r" rtl="0">
              <a:spcBef>
                <a:spcPts val="0"/>
              </a:spcBef>
              <a:buNone/>
              <a:defRPr sz="1200">
                <a:solidFill>
                  <a:schemeClr val="dk2"/>
                </a:solidFill>
                <a:latin typeface="Source Sans Pro"/>
                <a:ea typeface="Source Sans Pro"/>
                <a:cs typeface="Source Sans Pro"/>
                <a:sym typeface="Source Sans Pro"/>
              </a:defRPr>
            </a:lvl4pPr>
            <a:lvl5pPr marL="0" marR="0" lvl="4" indent="0" algn="r" rtl="0">
              <a:spcBef>
                <a:spcPts val="0"/>
              </a:spcBef>
              <a:buNone/>
              <a:defRPr sz="1200">
                <a:solidFill>
                  <a:schemeClr val="dk2"/>
                </a:solidFill>
                <a:latin typeface="Source Sans Pro"/>
                <a:ea typeface="Source Sans Pro"/>
                <a:cs typeface="Source Sans Pro"/>
                <a:sym typeface="Source Sans Pro"/>
              </a:defRPr>
            </a:lvl5pPr>
            <a:lvl6pPr marL="0" marR="0" lvl="5" indent="0" algn="r" rtl="0">
              <a:spcBef>
                <a:spcPts val="0"/>
              </a:spcBef>
              <a:buNone/>
              <a:defRPr sz="1200">
                <a:solidFill>
                  <a:schemeClr val="dk2"/>
                </a:solidFill>
                <a:latin typeface="Source Sans Pro"/>
                <a:ea typeface="Source Sans Pro"/>
                <a:cs typeface="Source Sans Pro"/>
                <a:sym typeface="Source Sans Pro"/>
              </a:defRPr>
            </a:lvl6pPr>
            <a:lvl7pPr marL="0" marR="0" lvl="6" indent="0" algn="r" rtl="0">
              <a:spcBef>
                <a:spcPts val="0"/>
              </a:spcBef>
              <a:buNone/>
              <a:defRPr sz="1200">
                <a:solidFill>
                  <a:schemeClr val="dk2"/>
                </a:solidFill>
                <a:latin typeface="Source Sans Pro"/>
                <a:ea typeface="Source Sans Pro"/>
                <a:cs typeface="Source Sans Pro"/>
                <a:sym typeface="Source Sans Pro"/>
              </a:defRPr>
            </a:lvl7pPr>
            <a:lvl8pPr marL="0" marR="0" lvl="7" indent="0" algn="r" rtl="0">
              <a:spcBef>
                <a:spcPts val="0"/>
              </a:spcBef>
              <a:buNone/>
              <a:defRPr sz="1200">
                <a:solidFill>
                  <a:schemeClr val="dk2"/>
                </a:solidFill>
                <a:latin typeface="Source Sans Pro"/>
                <a:ea typeface="Source Sans Pro"/>
                <a:cs typeface="Source Sans Pro"/>
                <a:sym typeface="Source Sans Pro"/>
              </a:defRPr>
            </a:lvl8pPr>
            <a:lvl9pPr marL="0" marR="0" lvl="8" indent="0" algn="r" rtl="0">
              <a:spcBef>
                <a:spcPts val="0"/>
              </a:spcBef>
              <a:buNone/>
              <a:defRPr sz="1200">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
        <p:nvSpPr>
          <p:cNvPr id="76" name="Google Shape;76;p10" title="Divider Bar"/>
          <p:cNvSpPr/>
          <p:nvPr/>
        </p:nvSpPr>
        <p:spPr>
          <a:xfrm>
            <a:off x="5303520"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dk2"/>
              </a:buClr>
              <a:buSzPts val="4400"/>
              <a:buFont typeface="Source Sans Pro"/>
              <a:buNone/>
              <a:defRPr sz="4400" b="0" i="0" u="none" strike="noStrike" cap="none">
                <a:solidFill>
                  <a:schemeClr val="dk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dk2"/>
              </a:buClr>
              <a:buSzPts val="2000"/>
              <a:buFont typeface="Source Sans Pro"/>
              <a:buChar char="■"/>
              <a:defRPr sz="2000" b="0" i="0" u="none" strike="noStrike" cap="none">
                <a:solidFill>
                  <a:schemeClr val="dk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dk2"/>
              </a:buClr>
              <a:buSzPts val="2000"/>
              <a:buFont typeface="Source Sans Pro"/>
              <a:buChar char="–"/>
              <a:defRPr sz="2000" b="0" i="1" u="none" strike="noStrike" cap="none">
                <a:solidFill>
                  <a:schemeClr val="dk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dk2"/>
              </a:buClr>
              <a:buSzPts val="1800"/>
              <a:buFont typeface="Source Sans Pro"/>
              <a:buChar char="■"/>
              <a:defRPr sz="1800" b="0" i="0" u="none" strike="noStrike" cap="none">
                <a:solidFill>
                  <a:schemeClr val="dk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dk2"/>
              </a:buClr>
              <a:buSzPts val="1800"/>
              <a:buFont typeface="Source Sans Pro"/>
              <a:buChar char="–"/>
              <a:defRPr sz="1800" b="0" i="1" u="none" strike="noStrike" cap="none">
                <a:solidFill>
                  <a:schemeClr val="dk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dk2"/>
              </a:buClr>
              <a:buSzPts val="1600"/>
              <a:buFont typeface="Source Sans Pro"/>
              <a:buChar char="■"/>
              <a:defRPr sz="1600" b="0" i="0" u="none" strike="noStrike" cap="none">
                <a:solidFill>
                  <a:schemeClr val="dk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dk2"/>
              </a:buClr>
              <a:buSzPts val="1600"/>
              <a:buFont typeface="Source Sans Pro"/>
              <a:buChar char="–"/>
              <a:defRPr sz="1600" b="0" i="1" u="none" strike="noStrike" cap="none">
                <a:solidFill>
                  <a:schemeClr val="dk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dk2"/>
              </a:buClr>
              <a:buSzPts val="1400"/>
              <a:buFont typeface="Source Sans Pro"/>
              <a:buChar char="–"/>
              <a:defRPr sz="1400" b="0" i="1" u="none" strike="noStrike" cap="none">
                <a:solidFill>
                  <a:schemeClr val="dk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dk2"/>
              </a:buClr>
              <a:buSzPts val="1400"/>
              <a:buFont typeface="Source Sans Pro"/>
              <a:buChar char="■"/>
              <a:defRPr sz="1400" b="0" i="0" u="none" strike="noStrike" cap="none">
                <a:solidFill>
                  <a:schemeClr val="dk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9" name="Google Shape;9;p1"/>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dk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10" name="Google Shape;10;p1"/>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Source Sans Pro"/>
                <a:ea typeface="Source Sans Pro"/>
                <a:cs typeface="Source Sans Pro"/>
                <a:sym typeface="Source Sans Pro"/>
              </a:defRPr>
            </a:lvl1pPr>
            <a:lvl2pPr marL="0" marR="0" lvl="1" indent="0" algn="r" rtl="0">
              <a:spcBef>
                <a:spcPts val="0"/>
              </a:spcBef>
              <a:buNone/>
              <a:defRPr sz="1200" b="0" i="0" u="none" strike="noStrike" cap="none">
                <a:solidFill>
                  <a:schemeClr val="dk2"/>
                </a:solidFill>
                <a:latin typeface="Source Sans Pro"/>
                <a:ea typeface="Source Sans Pro"/>
                <a:cs typeface="Source Sans Pro"/>
                <a:sym typeface="Source Sans Pro"/>
              </a:defRPr>
            </a:lvl2pPr>
            <a:lvl3pPr marL="0" marR="0" lvl="2" indent="0" algn="r" rtl="0">
              <a:spcBef>
                <a:spcPts val="0"/>
              </a:spcBef>
              <a:buNone/>
              <a:defRPr sz="1200" b="0" i="0" u="none" strike="noStrike" cap="none">
                <a:solidFill>
                  <a:schemeClr val="dk2"/>
                </a:solidFill>
                <a:latin typeface="Source Sans Pro"/>
                <a:ea typeface="Source Sans Pro"/>
                <a:cs typeface="Source Sans Pro"/>
                <a:sym typeface="Source Sans Pro"/>
              </a:defRPr>
            </a:lvl3pPr>
            <a:lvl4pPr marL="0" marR="0" lvl="3" indent="0" algn="r" rtl="0">
              <a:spcBef>
                <a:spcPts val="0"/>
              </a:spcBef>
              <a:buNone/>
              <a:defRPr sz="1200" b="0" i="0" u="none" strike="noStrike" cap="none">
                <a:solidFill>
                  <a:schemeClr val="dk2"/>
                </a:solidFill>
                <a:latin typeface="Source Sans Pro"/>
                <a:ea typeface="Source Sans Pro"/>
                <a:cs typeface="Source Sans Pro"/>
                <a:sym typeface="Source Sans Pro"/>
              </a:defRPr>
            </a:lvl4pPr>
            <a:lvl5pPr marL="0" marR="0" lvl="4" indent="0" algn="r" rtl="0">
              <a:spcBef>
                <a:spcPts val="0"/>
              </a:spcBef>
              <a:buNone/>
              <a:defRPr sz="1200" b="0" i="0" u="none" strike="noStrike" cap="none">
                <a:solidFill>
                  <a:schemeClr val="dk2"/>
                </a:solidFill>
                <a:latin typeface="Source Sans Pro"/>
                <a:ea typeface="Source Sans Pro"/>
                <a:cs typeface="Source Sans Pro"/>
                <a:sym typeface="Source Sans Pro"/>
              </a:defRPr>
            </a:lvl5pPr>
            <a:lvl6pPr marL="0" marR="0" lvl="5" indent="0" algn="r" rtl="0">
              <a:spcBef>
                <a:spcPts val="0"/>
              </a:spcBef>
              <a:buNone/>
              <a:defRPr sz="1200" b="0" i="0" u="none" strike="noStrike" cap="none">
                <a:solidFill>
                  <a:schemeClr val="dk2"/>
                </a:solidFill>
                <a:latin typeface="Source Sans Pro"/>
                <a:ea typeface="Source Sans Pro"/>
                <a:cs typeface="Source Sans Pro"/>
                <a:sym typeface="Source Sans Pro"/>
              </a:defRPr>
            </a:lvl6pPr>
            <a:lvl7pPr marL="0" marR="0" lvl="6" indent="0" algn="r" rtl="0">
              <a:spcBef>
                <a:spcPts val="0"/>
              </a:spcBef>
              <a:buNone/>
              <a:defRPr sz="1200" b="0" i="0" u="none" strike="noStrike" cap="none">
                <a:solidFill>
                  <a:schemeClr val="dk2"/>
                </a:solidFill>
                <a:latin typeface="Source Sans Pro"/>
                <a:ea typeface="Source Sans Pro"/>
                <a:cs typeface="Source Sans Pro"/>
                <a:sym typeface="Source Sans Pro"/>
              </a:defRPr>
            </a:lvl7pPr>
            <a:lvl8pPr marL="0" marR="0" lvl="7" indent="0" algn="r" rtl="0">
              <a:spcBef>
                <a:spcPts val="0"/>
              </a:spcBef>
              <a:buNone/>
              <a:defRPr sz="1200" b="0" i="0" u="none" strike="noStrike" cap="none">
                <a:solidFill>
                  <a:schemeClr val="dk2"/>
                </a:solidFill>
                <a:latin typeface="Source Sans Pro"/>
                <a:ea typeface="Source Sans Pro"/>
                <a:cs typeface="Source Sans Pro"/>
                <a:sym typeface="Source Sans Pro"/>
              </a:defRPr>
            </a:lvl8pPr>
            <a:lvl9pPr marL="0" marR="0" lvl="8" indent="0" algn="r" rtl="0">
              <a:spcBef>
                <a:spcPts val="0"/>
              </a:spcBef>
              <a:buNone/>
              <a:defRPr sz="1200" b="0" i="0" u="none" strike="noStrike" cap="none">
                <a:solidFill>
                  <a:schemeClr val="dk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
        <p:nvSpPr>
          <p:cNvPr id="11" name="Google Shape;11;p1" title="Side bar"/>
          <p:cNvSpPr/>
          <p:nvPr/>
        </p:nvSpPr>
        <p:spPr>
          <a:xfrm>
            <a:off x="478095" y="376"/>
            <a:ext cx="228600" cy="68580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lstStyle>
            <a:lvl1pPr marR="0" lvl="0" algn="l" rtl="0">
              <a:lnSpc>
                <a:spcPct val="89000"/>
              </a:lnSpc>
              <a:spcBef>
                <a:spcPts val="0"/>
              </a:spcBef>
              <a:spcAft>
                <a:spcPts val="0"/>
              </a:spcAft>
              <a:buClr>
                <a:schemeClr val="lt2"/>
              </a:buClr>
              <a:buSzPts val="4400"/>
              <a:buFont typeface="Source Sans Pro"/>
              <a:buNone/>
              <a:defRPr sz="4400" b="0" i="0" u="none" strike="noStrike" cap="none">
                <a:solidFill>
                  <a:schemeClr val="lt2"/>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Google Shape;91;p13"/>
          <p:cNvSpPr txBox="1">
            <a:spLocks noGrp="1"/>
          </p:cNvSpPr>
          <p:nvPr>
            <p:ph type="body" idx="1"/>
          </p:nvPr>
        </p:nvSpPr>
        <p:spPr>
          <a:xfrm>
            <a:off x="1371600" y="2286000"/>
            <a:ext cx="9601200" cy="3581400"/>
          </a:xfrm>
          <a:prstGeom prst="rect">
            <a:avLst/>
          </a:prstGeom>
          <a:noFill/>
          <a:ln>
            <a:noFill/>
          </a:ln>
        </p:spPr>
        <p:txBody>
          <a:bodyPr spcFirstLastPara="1" wrap="square" lIns="91425" tIns="45700" rIns="91425" bIns="45700" anchor="t" anchorCtr="0"/>
          <a:lstStyle>
            <a:lvl1pPr marL="457200" marR="0" lvl="0" indent="-355600" algn="l" rtl="0">
              <a:lnSpc>
                <a:spcPct val="94000"/>
              </a:lnSpc>
              <a:spcBef>
                <a:spcPts val="1000"/>
              </a:spcBef>
              <a:spcAft>
                <a:spcPts val="0"/>
              </a:spcAft>
              <a:buClr>
                <a:schemeClr val="lt2"/>
              </a:buClr>
              <a:buSzPts val="2000"/>
              <a:buFont typeface="Source Sans Pro"/>
              <a:buChar char="■"/>
              <a:defRPr sz="2000" b="0" i="0" u="none" strike="noStrike" cap="none">
                <a:solidFill>
                  <a:schemeClr val="lt2"/>
                </a:solidFill>
                <a:latin typeface="Source Sans Pro"/>
                <a:ea typeface="Source Sans Pro"/>
                <a:cs typeface="Source Sans Pro"/>
                <a:sym typeface="Source Sans Pro"/>
              </a:defRPr>
            </a:lvl1pPr>
            <a:lvl2pPr marL="914400" marR="0" lvl="1" indent="-355600" algn="l" rtl="0">
              <a:lnSpc>
                <a:spcPct val="94000"/>
              </a:lnSpc>
              <a:spcBef>
                <a:spcPts val="500"/>
              </a:spcBef>
              <a:spcAft>
                <a:spcPts val="0"/>
              </a:spcAft>
              <a:buClr>
                <a:schemeClr val="lt2"/>
              </a:buClr>
              <a:buSzPts val="2000"/>
              <a:buFont typeface="Source Sans Pro"/>
              <a:buChar char="–"/>
              <a:defRPr sz="2000" b="0" i="1" u="none" strike="noStrike" cap="none">
                <a:solidFill>
                  <a:schemeClr val="lt2"/>
                </a:solidFill>
                <a:latin typeface="Source Sans Pro"/>
                <a:ea typeface="Source Sans Pro"/>
                <a:cs typeface="Source Sans Pro"/>
                <a:sym typeface="Source Sans Pro"/>
              </a:defRPr>
            </a:lvl2pPr>
            <a:lvl3pPr marL="1371600" marR="0" lvl="2" indent="-342900" algn="l" rtl="0">
              <a:lnSpc>
                <a:spcPct val="94000"/>
              </a:lnSpc>
              <a:spcBef>
                <a:spcPts val="500"/>
              </a:spcBef>
              <a:spcAft>
                <a:spcPts val="0"/>
              </a:spcAft>
              <a:buClr>
                <a:schemeClr val="lt2"/>
              </a:buClr>
              <a:buSzPts val="1800"/>
              <a:buFont typeface="Source Sans Pro"/>
              <a:buChar char="■"/>
              <a:defRPr sz="1800" b="0" i="0" u="none" strike="noStrike" cap="none">
                <a:solidFill>
                  <a:schemeClr val="lt2"/>
                </a:solidFill>
                <a:latin typeface="Source Sans Pro"/>
                <a:ea typeface="Source Sans Pro"/>
                <a:cs typeface="Source Sans Pro"/>
                <a:sym typeface="Source Sans Pro"/>
              </a:defRPr>
            </a:lvl3pPr>
            <a:lvl4pPr marL="1828800" marR="0" lvl="3" indent="-342900" algn="l" rtl="0">
              <a:lnSpc>
                <a:spcPct val="94000"/>
              </a:lnSpc>
              <a:spcBef>
                <a:spcPts val="500"/>
              </a:spcBef>
              <a:spcAft>
                <a:spcPts val="0"/>
              </a:spcAft>
              <a:buClr>
                <a:schemeClr val="lt2"/>
              </a:buClr>
              <a:buSzPts val="1800"/>
              <a:buFont typeface="Source Sans Pro"/>
              <a:buChar char="–"/>
              <a:defRPr sz="1800" b="0" i="1" u="none" strike="noStrike" cap="none">
                <a:solidFill>
                  <a:schemeClr val="lt2"/>
                </a:solidFill>
                <a:latin typeface="Source Sans Pro"/>
                <a:ea typeface="Source Sans Pro"/>
                <a:cs typeface="Source Sans Pro"/>
                <a:sym typeface="Source Sans Pro"/>
              </a:defRPr>
            </a:lvl4pPr>
            <a:lvl5pPr marL="2286000" marR="0" lvl="4" indent="-330200" algn="l" rtl="0">
              <a:lnSpc>
                <a:spcPct val="94000"/>
              </a:lnSpc>
              <a:spcBef>
                <a:spcPts val="500"/>
              </a:spcBef>
              <a:spcAft>
                <a:spcPts val="0"/>
              </a:spcAft>
              <a:buClr>
                <a:schemeClr val="lt2"/>
              </a:buClr>
              <a:buSzPts val="1600"/>
              <a:buFont typeface="Source Sans Pro"/>
              <a:buChar char="■"/>
              <a:defRPr sz="1600" b="0" i="0" u="none" strike="noStrike" cap="none">
                <a:solidFill>
                  <a:schemeClr val="lt2"/>
                </a:solidFill>
                <a:latin typeface="Source Sans Pro"/>
                <a:ea typeface="Source Sans Pro"/>
                <a:cs typeface="Source Sans Pro"/>
                <a:sym typeface="Source Sans Pro"/>
              </a:defRPr>
            </a:lvl5pPr>
            <a:lvl6pPr marL="2743200" marR="0" lvl="5" indent="-330200" algn="l" rtl="0">
              <a:lnSpc>
                <a:spcPct val="94000"/>
              </a:lnSpc>
              <a:spcBef>
                <a:spcPts val="500"/>
              </a:spcBef>
              <a:spcAft>
                <a:spcPts val="0"/>
              </a:spcAft>
              <a:buClr>
                <a:schemeClr val="lt2"/>
              </a:buClr>
              <a:buSzPts val="1600"/>
              <a:buFont typeface="Source Sans Pro"/>
              <a:buChar char="–"/>
              <a:defRPr sz="1600" b="0" i="1" u="none" strike="noStrike" cap="none">
                <a:solidFill>
                  <a:schemeClr val="lt2"/>
                </a:solidFill>
                <a:latin typeface="Source Sans Pro"/>
                <a:ea typeface="Source Sans Pro"/>
                <a:cs typeface="Source Sans Pro"/>
                <a:sym typeface="Source Sans Pro"/>
              </a:defRPr>
            </a:lvl6pPr>
            <a:lvl7pPr marL="3200400" marR="0" lvl="6" indent="-317500" algn="l" rtl="0">
              <a:lnSpc>
                <a:spcPct val="94000"/>
              </a:lnSpc>
              <a:spcBef>
                <a:spcPts val="500"/>
              </a:spcBef>
              <a:spcAft>
                <a:spcPts val="0"/>
              </a:spcAft>
              <a:buClr>
                <a:schemeClr val="lt2"/>
              </a:buClr>
              <a:buSzPts val="1400"/>
              <a:buFont typeface="Source Sans Pro"/>
              <a:buChar char="■"/>
              <a:defRPr sz="1400" b="0" i="0" u="none" strike="noStrike" cap="none">
                <a:solidFill>
                  <a:schemeClr val="lt2"/>
                </a:solidFill>
                <a:latin typeface="Source Sans Pro"/>
                <a:ea typeface="Source Sans Pro"/>
                <a:cs typeface="Source Sans Pro"/>
                <a:sym typeface="Source Sans Pro"/>
              </a:defRPr>
            </a:lvl7pPr>
            <a:lvl8pPr marL="3657600" marR="0" lvl="7" indent="-317500" algn="l" rtl="0">
              <a:lnSpc>
                <a:spcPct val="94000"/>
              </a:lnSpc>
              <a:spcBef>
                <a:spcPts val="500"/>
              </a:spcBef>
              <a:spcAft>
                <a:spcPts val="0"/>
              </a:spcAft>
              <a:buClr>
                <a:schemeClr val="lt2"/>
              </a:buClr>
              <a:buSzPts val="1400"/>
              <a:buFont typeface="Source Sans Pro"/>
              <a:buChar char="–"/>
              <a:defRPr sz="1400" b="0" i="1" u="none" strike="noStrike" cap="none">
                <a:solidFill>
                  <a:schemeClr val="lt2"/>
                </a:solidFill>
                <a:latin typeface="Source Sans Pro"/>
                <a:ea typeface="Source Sans Pro"/>
                <a:cs typeface="Source Sans Pro"/>
                <a:sym typeface="Source Sans Pro"/>
              </a:defRPr>
            </a:lvl8pPr>
            <a:lvl9pPr marL="4114800" marR="0" lvl="8" indent="-317500" algn="l" rtl="0">
              <a:lnSpc>
                <a:spcPct val="94000"/>
              </a:lnSpc>
              <a:spcBef>
                <a:spcPts val="500"/>
              </a:spcBef>
              <a:spcAft>
                <a:spcPts val="200"/>
              </a:spcAft>
              <a:buClr>
                <a:schemeClr val="lt2"/>
              </a:buClr>
              <a:buSzPts val="1400"/>
              <a:buFont typeface="Source Sans Pro"/>
              <a:buChar char="■"/>
              <a:defRPr sz="1400" b="0" i="0" u="none" strike="noStrike" cap="none">
                <a:solidFill>
                  <a:schemeClr val="lt2"/>
                </a:solidFill>
                <a:latin typeface="Source Sans Pro"/>
                <a:ea typeface="Source Sans Pro"/>
                <a:cs typeface="Source Sans Pro"/>
                <a:sym typeface="Source Sans Pro"/>
              </a:defRPr>
            </a:lvl9pPr>
          </a:lstStyle>
          <a:p>
            <a:endParaRPr/>
          </a:p>
        </p:txBody>
      </p:sp>
      <p:sp>
        <p:nvSpPr>
          <p:cNvPr id="92" name="Google Shape;92;p13"/>
          <p:cNvSpPr txBox="1">
            <a:spLocks noGrp="1"/>
          </p:cNvSpPr>
          <p:nvPr>
            <p:ph type="dt" idx="10"/>
          </p:nvPr>
        </p:nvSpPr>
        <p:spPr>
          <a:xfrm>
            <a:off x="1390650" y="6453386"/>
            <a:ext cx="1204572"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9pPr>
          </a:lstStyle>
          <a:p>
            <a:endParaRPr/>
          </a:p>
        </p:txBody>
      </p:sp>
      <p:sp>
        <p:nvSpPr>
          <p:cNvPr id="93" name="Google Shape;93;p13"/>
          <p:cNvSpPr txBox="1">
            <a:spLocks noGrp="1"/>
          </p:cNvSpPr>
          <p:nvPr>
            <p:ph type="ftr" idx="11"/>
          </p:nvPr>
        </p:nvSpPr>
        <p:spPr>
          <a:xfrm>
            <a:off x="2893564" y="6453386"/>
            <a:ext cx="6280830" cy="40461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lt1"/>
                </a:solidFill>
                <a:latin typeface="Source Sans Pro"/>
                <a:ea typeface="Source Sans Pro"/>
                <a:cs typeface="Source Sans Pro"/>
                <a:sym typeface="Source Sans Pro"/>
              </a:defRPr>
            </a:lvl9pPr>
          </a:lstStyle>
          <a:p>
            <a:endParaRPr/>
          </a:p>
        </p:txBody>
      </p:sp>
      <p:sp>
        <p:nvSpPr>
          <p:cNvPr id="94" name="Google Shape;94;p13"/>
          <p:cNvSpPr txBox="1">
            <a:spLocks noGrp="1"/>
          </p:cNvSpPr>
          <p:nvPr>
            <p:ph type="sldNum" idx="12"/>
          </p:nvPr>
        </p:nvSpPr>
        <p:spPr>
          <a:xfrm>
            <a:off x="9472736" y="6453386"/>
            <a:ext cx="1596292" cy="40461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u="none">
                <a:solidFill>
                  <a:schemeClr val="lt2"/>
                </a:solidFill>
                <a:latin typeface="Source Sans Pro"/>
                <a:ea typeface="Source Sans Pro"/>
                <a:cs typeface="Source Sans Pro"/>
                <a:sym typeface="Source Sans Pro"/>
              </a:defRPr>
            </a:lvl1pPr>
            <a:lvl2pPr marL="0" marR="0" lvl="1" indent="0" algn="r" rtl="0">
              <a:spcBef>
                <a:spcPts val="0"/>
              </a:spcBef>
              <a:buNone/>
              <a:defRPr sz="1200" b="0" u="none">
                <a:solidFill>
                  <a:schemeClr val="lt2"/>
                </a:solidFill>
                <a:latin typeface="Source Sans Pro"/>
                <a:ea typeface="Source Sans Pro"/>
                <a:cs typeface="Source Sans Pro"/>
                <a:sym typeface="Source Sans Pro"/>
              </a:defRPr>
            </a:lvl2pPr>
            <a:lvl3pPr marL="0" marR="0" lvl="2" indent="0" algn="r" rtl="0">
              <a:spcBef>
                <a:spcPts val="0"/>
              </a:spcBef>
              <a:buNone/>
              <a:defRPr sz="1200" b="0" u="none">
                <a:solidFill>
                  <a:schemeClr val="lt2"/>
                </a:solidFill>
                <a:latin typeface="Source Sans Pro"/>
                <a:ea typeface="Source Sans Pro"/>
                <a:cs typeface="Source Sans Pro"/>
                <a:sym typeface="Source Sans Pro"/>
              </a:defRPr>
            </a:lvl3pPr>
            <a:lvl4pPr marL="0" marR="0" lvl="3" indent="0" algn="r" rtl="0">
              <a:spcBef>
                <a:spcPts val="0"/>
              </a:spcBef>
              <a:buNone/>
              <a:defRPr sz="1200" b="0" u="none">
                <a:solidFill>
                  <a:schemeClr val="lt2"/>
                </a:solidFill>
                <a:latin typeface="Source Sans Pro"/>
                <a:ea typeface="Source Sans Pro"/>
                <a:cs typeface="Source Sans Pro"/>
                <a:sym typeface="Source Sans Pro"/>
              </a:defRPr>
            </a:lvl4pPr>
            <a:lvl5pPr marL="0" marR="0" lvl="4" indent="0" algn="r" rtl="0">
              <a:spcBef>
                <a:spcPts val="0"/>
              </a:spcBef>
              <a:buNone/>
              <a:defRPr sz="1200" b="0" u="none">
                <a:solidFill>
                  <a:schemeClr val="lt2"/>
                </a:solidFill>
                <a:latin typeface="Source Sans Pro"/>
                <a:ea typeface="Source Sans Pro"/>
                <a:cs typeface="Source Sans Pro"/>
                <a:sym typeface="Source Sans Pro"/>
              </a:defRPr>
            </a:lvl5pPr>
            <a:lvl6pPr marL="0" marR="0" lvl="5" indent="0" algn="r" rtl="0">
              <a:spcBef>
                <a:spcPts val="0"/>
              </a:spcBef>
              <a:buNone/>
              <a:defRPr sz="1200" b="0" u="none">
                <a:solidFill>
                  <a:schemeClr val="lt2"/>
                </a:solidFill>
                <a:latin typeface="Source Sans Pro"/>
                <a:ea typeface="Source Sans Pro"/>
                <a:cs typeface="Source Sans Pro"/>
                <a:sym typeface="Source Sans Pro"/>
              </a:defRPr>
            </a:lvl6pPr>
            <a:lvl7pPr marL="0" marR="0" lvl="6" indent="0" algn="r" rtl="0">
              <a:spcBef>
                <a:spcPts val="0"/>
              </a:spcBef>
              <a:buNone/>
              <a:defRPr sz="1200" b="0" u="none">
                <a:solidFill>
                  <a:schemeClr val="lt2"/>
                </a:solidFill>
                <a:latin typeface="Source Sans Pro"/>
                <a:ea typeface="Source Sans Pro"/>
                <a:cs typeface="Source Sans Pro"/>
                <a:sym typeface="Source Sans Pro"/>
              </a:defRPr>
            </a:lvl7pPr>
            <a:lvl8pPr marL="0" marR="0" lvl="7" indent="0" algn="r" rtl="0">
              <a:spcBef>
                <a:spcPts val="0"/>
              </a:spcBef>
              <a:buNone/>
              <a:defRPr sz="1200" b="0" u="none">
                <a:solidFill>
                  <a:schemeClr val="lt2"/>
                </a:solidFill>
                <a:latin typeface="Source Sans Pro"/>
                <a:ea typeface="Source Sans Pro"/>
                <a:cs typeface="Source Sans Pro"/>
                <a:sym typeface="Source Sans Pro"/>
              </a:defRPr>
            </a:lvl8pPr>
            <a:lvl9pPr marL="0" marR="0" lvl="8" indent="0" algn="r" rtl="0">
              <a:spcBef>
                <a:spcPts val="0"/>
              </a:spcBef>
              <a:buNone/>
              <a:defRPr sz="1200" b="0" u="none">
                <a:solidFill>
                  <a:schemeClr val="lt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
        <p:nvSpPr>
          <p:cNvPr id="95" name="Google Shape;95;p13" title="Side bar"/>
          <p:cNvSpPr/>
          <p:nvPr/>
        </p:nvSpPr>
        <p:spPr>
          <a:xfrm>
            <a:off x="478095" y="376"/>
            <a:ext cx="2286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5"/>
          <p:cNvSpPr txBox="1">
            <a:spLocks noGrp="1"/>
          </p:cNvSpPr>
          <p:nvPr>
            <p:ph type="ctrTitle"/>
          </p:nvPr>
        </p:nvSpPr>
        <p:spPr>
          <a:xfrm>
            <a:off x="1915128" y="1788454"/>
            <a:ext cx="8361229" cy="2098226"/>
          </a:xfrm>
          <a:prstGeom prst="rect">
            <a:avLst/>
          </a:prstGeom>
          <a:noFill/>
          <a:ln>
            <a:noFill/>
          </a:ln>
        </p:spPr>
        <p:txBody>
          <a:bodyPr spcFirstLastPara="1" wrap="square" lIns="91425" tIns="45700" rIns="91425" bIns="45700" anchor="b" anchorCtr="0">
            <a:noAutofit/>
          </a:bodyPr>
          <a:lstStyle/>
          <a:p>
            <a:pPr marL="0" marR="0" lvl="0" indent="0" algn="ctr" rtl="0">
              <a:lnSpc>
                <a:spcPct val="89000"/>
              </a:lnSpc>
              <a:spcBef>
                <a:spcPts val="0"/>
              </a:spcBef>
              <a:spcAft>
                <a:spcPts val="0"/>
              </a:spcAft>
              <a:buClr>
                <a:schemeClr val="dk2"/>
              </a:buClr>
              <a:buSzPts val="7200"/>
              <a:buFont typeface="Source Sans Pro"/>
              <a:buNone/>
            </a:pPr>
            <a:r>
              <a:rPr lang="en-US" sz="7200" b="0" i="0" u="none" strike="noStrike" cap="none">
                <a:solidFill>
                  <a:schemeClr val="dk2"/>
                </a:solidFill>
                <a:latin typeface="Source Sans Pro"/>
                <a:ea typeface="Source Sans Pro"/>
                <a:cs typeface="Source Sans Pro"/>
                <a:sym typeface="Source Sans Pro"/>
              </a:rPr>
              <a:t>A MATTER OF LIFE AND DEATH</a:t>
            </a:r>
            <a:endParaRPr/>
          </a:p>
        </p:txBody>
      </p:sp>
      <p:sp>
        <p:nvSpPr>
          <p:cNvPr id="108" name="Google Shape;108;p15"/>
          <p:cNvSpPr txBox="1">
            <a:spLocks noGrp="1"/>
          </p:cNvSpPr>
          <p:nvPr>
            <p:ph type="subTitle" idx="1"/>
          </p:nvPr>
        </p:nvSpPr>
        <p:spPr>
          <a:xfrm>
            <a:off x="2679906" y="3956279"/>
            <a:ext cx="6831673" cy="1086237"/>
          </a:xfrm>
          <a:prstGeom prst="rect">
            <a:avLst/>
          </a:prstGeom>
          <a:noFill/>
          <a:ln>
            <a:noFill/>
          </a:ln>
        </p:spPr>
        <p:txBody>
          <a:bodyPr spcFirstLastPara="1" wrap="square" lIns="91425" tIns="45700" rIns="91425" bIns="45700" anchor="t" anchorCtr="0">
            <a:noAutofit/>
          </a:bodyPr>
          <a:lstStyle/>
          <a:p>
            <a:pPr marL="0" marR="0" lvl="0" indent="0" algn="ctr" rtl="0">
              <a:lnSpc>
                <a:spcPct val="112000"/>
              </a:lnSpc>
              <a:spcBef>
                <a:spcPts val="0"/>
              </a:spcBef>
              <a:spcAft>
                <a:spcPts val="0"/>
              </a:spcAft>
              <a:buClr>
                <a:schemeClr val="dk2"/>
              </a:buClr>
              <a:buSzPts val="2300"/>
              <a:buFont typeface="Source Sans Pro"/>
              <a:buNone/>
            </a:pPr>
            <a:r>
              <a:rPr lang="en-US" sz="2300" b="0" i="0" u="none" strike="noStrike" cap="none">
                <a:solidFill>
                  <a:schemeClr val="dk2"/>
                </a:solidFill>
                <a:latin typeface="Source Sans Pro"/>
                <a:ea typeface="Source Sans Pro"/>
                <a:cs typeface="Source Sans Pro"/>
                <a:sym typeface="Source Sans Pro"/>
              </a:rPr>
              <a:t>Romans 8:13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p:nvPr/>
        </p:nvSpPr>
        <p:spPr>
          <a:xfrm>
            <a:off x="1130300" y="393700"/>
            <a:ext cx="9359900" cy="39703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Source Sans Pro"/>
                <a:ea typeface="Source Sans Pro"/>
                <a:cs typeface="Source Sans Pro"/>
                <a:sym typeface="Source Sans Pro"/>
              </a:rPr>
              <a:t>“If your hand or your foot causes you to stumble, cut it off and throw it from you; it is better for you to enter life crippled or lame, than to have two hands or two feet and be cast into the eternal fire.”</a:t>
            </a:r>
            <a:endParaRPr/>
          </a:p>
          <a:p>
            <a:pPr marL="0" marR="0" lvl="0" indent="0" algn="l" rtl="0">
              <a:spcBef>
                <a:spcPts val="0"/>
              </a:spcBef>
              <a:spcAft>
                <a:spcPts val="0"/>
              </a:spcAft>
              <a:buNone/>
            </a:pPr>
            <a:endParaRPr sz="36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3600" b="1" i="1">
                <a:solidFill>
                  <a:schemeClr val="dk1"/>
                </a:solidFill>
                <a:latin typeface="Source Sans Pro"/>
                <a:ea typeface="Source Sans Pro"/>
                <a:cs typeface="Source Sans Pro"/>
                <a:sym typeface="Source Sans Pro"/>
              </a:rPr>
              <a:t>Matthew 18:8</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p:nvPr/>
        </p:nvSpPr>
        <p:spPr>
          <a:xfrm>
            <a:off x="1130300" y="393700"/>
            <a:ext cx="9359900" cy="618630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Source Sans Pro"/>
                <a:ea typeface="Source Sans Pro"/>
                <a:cs typeface="Source Sans Pro"/>
                <a:sym typeface="Source Sans Pro"/>
              </a:rPr>
              <a:t>“Not everyone who says to me, ‘Lord, Lord,’ will enter the kingdom of heaven, but the one who does the will of my Father who is in heaven. On that day many will say to me, ‘Lord, Lord, did we not prophesy in your name, and cast out demons in your name, and do many mighty works in your name?’ And then will I declare to them, ‘I never knew you; depart from me, you workers of lawlessness.’”</a:t>
            </a:r>
            <a:endParaRPr/>
          </a:p>
          <a:p>
            <a:pPr marL="0" marR="0" lvl="0" indent="0" algn="l" rtl="0">
              <a:spcBef>
                <a:spcPts val="0"/>
              </a:spcBef>
              <a:spcAft>
                <a:spcPts val="0"/>
              </a:spcAft>
              <a:buNone/>
            </a:pPr>
            <a:endParaRPr sz="36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3600" b="1" i="1">
                <a:solidFill>
                  <a:schemeClr val="dk1"/>
                </a:solidFill>
                <a:latin typeface="Source Sans Pro"/>
                <a:ea typeface="Source Sans Pro"/>
                <a:cs typeface="Source Sans Pro"/>
                <a:sym typeface="Source Sans Pro"/>
              </a:rPr>
              <a:t>Matthew 7:21-23</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p:nvPr/>
        </p:nvSpPr>
        <p:spPr>
          <a:xfrm>
            <a:off x="1130300" y="393700"/>
            <a:ext cx="9359900" cy="52629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Those who live according to the flesh set their minds on the things of the flesh, but those who live according to the Spirit </a:t>
            </a:r>
            <a:r>
              <a:rPr lang="en-US" sz="4800" b="1">
                <a:solidFill>
                  <a:schemeClr val="dk1"/>
                </a:solidFill>
                <a:latin typeface="Source Sans Pro"/>
                <a:ea typeface="Source Sans Pro"/>
                <a:cs typeface="Source Sans Pro"/>
                <a:sym typeface="Source Sans Pro"/>
              </a:rPr>
              <a:t>set their minds on the things of the Spirit</a:t>
            </a:r>
            <a:r>
              <a:rPr lang="en-US" sz="4800">
                <a:solidFill>
                  <a:schemeClr val="dk1"/>
                </a:solidFill>
                <a:latin typeface="Source Sans Pro"/>
                <a:ea typeface="Source Sans Pro"/>
                <a:cs typeface="Source Sans Pro"/>
                <a:sym typeface="Source Sans Pro"/>
              </a:rPr>
              <a:t>.</a:t>
            </a:r>
            <a:endParaRPr/>
          </a:p>
          <a:p>
            <a:pPr marL="0" marR="0" lvl="0" indent="0" algn="l" rtl="0">
              <a:spcBef>
                <a:spcPts val="0"/>
              </a:spcBef>
              <a:spcAft>
                <a:spcPts val="0"/>
              </a:spcAft>
              <a:buNone/>
            </a:pPr>
            <a:endParaRPr sz="48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800" b="1" i="1">
                <a:solidFill>
                  <a:schemeClr val="dk1"/>
                </a:solidFill>
                <a:latin typeface="Source Sans Pro"/>
                <a:ea typeface="Source Sans Pro"/>
                <a:cs typeface="Source Sans Pro"/>
                <a:sym typeface="Source Sans Pro"/>
              </a:rPr>
              <a:t>Romans 8:5</a:t>
            </a:r>
            <a:endParaRPr sz="1600" b="1" i="1">
              <a:solidFill>
                <a:schemeClr val="dk1"/>
              </a:solidFill>
              <a:latin typeface="Source Sans Pro"/>
              <a:ea typeface="Source Sans Pro"/>
              <a:cs typeface="Source Sans Pro"/>
              <a:sym typeface="Source Sans Pr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p:nvPr/>
        </p:nvSpPr>
        <p:spPr>
          <a:xfrm>
            <a:off x="1130300" y="393700"/>
            <a:ext cx="9359900" cy="50783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Source Sans Pro"/>
                <a:ea typeface="Source Sans Pro"/>
                <a:cs typeface="Source Sans Pro"/>
                <a:sym typeface="Source Sans Pro"/>
              </a:rPr>
              <a:t>Now we have received not the spirit of the world, but the Spirit who is from God, that we might understand the things freely given us by God. </a:t>
            </a:r>
            <a:r>
              <a:rPr lang="en-US" sz="3600" b="1">
                <a:solidFill>
                  <a:schemeClr val="dk1"/>
                </a:solidFill>
                <a:latin typeface="Source Sans Pro"/>
                <a:ea typeface="Source Sans Pro"/>
                <a:cs typeface="Source Sans Pro"/>
                <a:sym typeface="Source Sans Pro"/>
              </a:rPr>
              <a:t>And we impart this in words </a:t>
            </a:r>
            <a:r>
              <a:rPr lang="en-US" sz="3600">
                <a:solidFill>
                  <a:schemeClr val="dk1"/>
                </a:solidFill>
                <a:latin typeface="Source Sans Pro"/>
                <a:ea typeface="Source Sans Pro"/>
                <a:cs typeface="Source Sans Pro"/>
                <a:sym typeface="Source Sans Pro"/>
              </a:rPr>
              <a:t>not taught by human wisdom but taught by the Spirit, interpreting spiritual truths to those who are spiritual.</a:t>
            </a:r>
            <a:endParaRPr/>
          </a:p>
          <a:p>
            <a:pPr marL="0" marR="0" lvl="0" indent="0" algn="l" rtl="0">
              <a:spcBef>
                <a:spcPts val="0"/>
              </a:spcBef>
              <a:spcAft>
                <a:spcPts val="0"/>
              </a:spcAft>
              <a:buNone/>
            </a:pPr>
            <a:endParaRPr sz="36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3600" b="1" i="1">
                <a:solidFill>
                  <a:schemeClr val="dk1"/>
                </a:solidFill>
                <a:latin typeface="Source Sans Pro"/>
                <a:ea typeface="Source Sans Pro"/>
                <a:cs typeface="Source Sans Pro"/>
                <a:sym typeface="Source Sans Pro"/>
              </a:rPr>
              <a:t>1 Corinthians 2:12-13</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p:nvPr/>
        </p:nvSpPr>
        <p:spPr>
          <a:xfrm>
            <a:off x="1130300" y="393700"/>
            <a:ext cx="9359900" cy="378565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…And take the helmet of salvation, and the sword of the Spirit, which is the word of God.</a:t>
            </a:r>
            <a:endParaRPr/>
          </a:p>
          <a:p>
            <a:pPr marL="0" marR="0" lvl="0" indent="0" algn="l" rtl="0">
              <a:spcBef>
                <a:spcPts val="0"/>
              </a:spcBef>
              <a:spcAft>
                <a:spcPts val="0"/>
              </a:spcAft>
              <a:buNone/>
            </a:pPr>
            <a:endParaRPr sz="48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800" b="1" i="1">
                <a:solidFill>
                  <a:schemeClr val="dk1"/>
                </a:solidFill>
                <a:latin typeface="Source Sans Pro"/>
                <a:ea typeface="Source Sans Pro"/>
                <a:cs typeface="Source Sans Pro"/>
                <a:sym typeface="Source Sans Pro"/>
              </a:rPr>
              <a:t>Ephesians 6:17</a:t>
            </a:r>
            <a:endParaRPr sz="1600" b="1" i="1">
              <a:solidFill>
                <a:schemeClr val="dk1"/>
              </a:solidFill>
              <a:latin typeface="Source Sans Pro"/>
              <a:ea typeface="Source Sans Pro"/>
              <a:cs typeface="Source Sans Pro"/>
              <a:sym typeface="Source Sans Pr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9"/>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Autofit/>
          </a:bodyPr>
          <a:lstStyle/>
          <a:p>
            <a:pPr marL="0" marR="0" lvl="0" indent="0" algn="l" rtl="0">
              <a:lnSpc>
                <a:spcPct val="89000"/>
              </a:lnSpc>
              <a:spcBef>
                <a:spcPts val="0"/>
              </a:spcBef>
              <a:spcAft>
                <a:spcPts val="0"/>
              </a:spcAft>
              <a:buClr>
                <a:schemeClr val="dk2"/>
              </a:buClr>
              <a:buSzPts val="4400"/>
              <a:buFont typeface="Source Sans Pro"/>
              <a:buNone/>
            </a:pPr>
            <a:r>
              <a:rPr lang="en-US" sz="4400" b="0" i="0" u="none" strike="noStrike" cap="none">
                <a:solidFill>
                  <a:schemeClr val="dk2"/>
                </a:solidFill>
                <a:latin typeface="Source Sans Pro"/>
                <a:ea typeface="Source Sans Pro"/>
                <a:cs typeface="Source Sans Pro"/>
                <a:sym typeface="Source Sans Pro"/>
              </a:rPr>
              <a:t>Be killing sin </a:t>
            </a:r>
            <a:r>
              <a:rPr lang="en-US" sz="4400" b="1" i="0" u="none" strike="noStrike" cap="none">
                <a:solidFill>
                  <a:schemeClr val="dk2"/>
                </a:solidFill>
                <a:latin typeface="Source Sans Pro"/>
                <a:ea typeface="Source Sans Pro"/>
                <a:cs typeface="Source Sans Pro"/>
                <a:sym typeface="Source Sans Pro"/>
              </a:rPr>
              <a:t>for the sake of your </a:t>
            </a:r>
            <a:r>
              <a:rPr lang="en-US" sz="4400" b="1" i="0" u="sng" strike="noStrike" cap="none">
                <a:solidFill>
                  <a:schemeClr val="dk2"/>
                </a:solidFill>
                <a:latin typeface="Source Sans Pro"/>
                <a:ea typeface="Source Sans Pro"/>
                <a:cs typeface="Source Sans Pro"/>
                <a:sym typeface="Source Sans Pro"/>
              </a:rPr>
              <a:t>joy</a:t>
            </a:r>
            <a:r>
              <a:rPr lang="en-US" sz="4400" b="0" i="0" u="none" strike="noStrike" cap="none">
                <a:solidFill>
                  <a:schemeClr val="dk2"/>
                </a:solidFill>
                <a:latin typeface="Source Sans Pro"/>
                <a:ea typeface="Source Sans Pro"/>
                <a:cs typeface="Source Sans Pro"/>
                <a:sym typeface="Source Sans Pro"/>
              </a:rPr>
              <a:t>.</a:t>
            </a:r>
            <a:endParaRPr/>
          </a:p>
        </p:txBody>
      </p:sp>
      <p:sp>
        <p:nvSpPr>
          <p:cNvPr id="180" name="Google Shape;180;p29"/>
          <p:cNvSpPr txBox="1">
            <a:spLocks noGrp="1"/>
          </p:cNvSpPr>
          <p:nvPr>
            <p:ph type="body" idx="1"/>
          </p:nvPr>
        </p:nvSpPr>
        <p:spPr>
          <a:xfrm>
            <a:off x="1371600" y="2286000"/>
            <a:ext cx="10820400" cy="4025900"/>
          </a:xfrm>
          <a:prstGeom prst="rect">
            <a:avLst/>
          </a:prstGeom>
          <a:noFill/>
          <a:ln>
            <a:noFill/>
          </a:ln>
        </p:spPr>
        <p:txBody>
          <a:bodyPr spcFirstLastPara="1" wrap="square" lIns="91425" tIns="45700" rIns="91425" bIns="45700" anchor="t" anchorCtr="0">
            <a:noAutofit/>
          </a:bodyPr>
          <a:lstStyle/>
          <a:p>
            <a:pPr marL="0" marR="0" lvl="0" indent="0" algn="l" rtl="0">
              <a:lnSpc>
                <a:spcPct val="94000"/>
              </a:lnSpc>
              <a:spcBef>
                <a:spcPts val="0"/>
              </a:spcBef>
              <a:spcAft>
                <a:spcPts val="0"/>
              </a:spcAft>
              <a:buClr>
                <a:schemeClr val="dk2"/>
              </a:buClr>
              <a:buSzPts val="3600"/>
              <a:buFont typeface="Source Sans Pro"/>
              <a:buNone/>
            </a:pPr>
            <a:r>
              <a:rPr lang="en-US" sz="3600" b="0" i="1" u="none" strike="noStrike" cap="none">
                <a:solidFill>
                  <a:schemeClr val="dk2"/>
                </a:solidFill>
                <a:latin typeface="Source Sans Pro"/>
                <a:ea typeface="Source Sans Pro"/>
                <a:cs typeface="Source Sans Pro"/>
                <a:sym typeface="Source Sans Pro"/>
              </a:rPr>
              <a:t>For when I kept silent, my bones wasted away</a:t>
            </a:r>
            <a:endParaRPr/>
          </a:p>
          <a:p>
            <a:pPr marL="0" marR="0" lvl="0" indent="0" algn="l" rtl="0">
              <a:lnSpc>
                <a:spcPct val="94000"/>
              </a:lnSpc>
              <a:spcBef>
                <a:spcPts val="1200"/>
              </a:spcBef>
              <a:spcAft>
                <a:spcPts val="0"/>
              </a:spcAft>
              <a:buClr>
                <a:schemeClr val="dk2"/>
              </a:buClr>
              <a:buSzPts val="3600"/>
              <a:buFont typeface="Source Sans Pro"/>
              <a:buNone/>
            </a:pPr>
            <a:r>
              <a:rPr lang="en-US" sz="3600" b="0" i="1" u="none" strike="noStrike" cap="none">
                <a:solidFill>
                  <a:schemeClr val="dk2"/>
                </a:solidFill>
                <a:latin typeface="Source Sans Pro"/>
                <a:ea typeface="Source Sans Pro"/>
                <a:cs typeface="Source Sans Pro"/>
                <a:sym typeface="Source Sans Pro"/>
              </a:rPr>
              <a:t>  through my groaning all day long.</a:t>
            </a:r>
            <a:endParaRPr/>
          </a:p>
          <a:p>
            <a:pPr marL="0" marR="0" lvl="0" indent="0" algn="l" rtl="0">
              <a:lnSpc>
                <a:spcPct val="94000"/>
              </a:lnSpc>
              <a:spcBef>
                <a:spcPts val="1200"/>
              </a:spcBef>
              <a:spcAft>
                <a:spcPts val="0"/>
              </a:spcAft>
              <a:buClr>
                <a:schemeClr val="dk2"/>
              </a:buClr>
              <a:buSzPts val="3600"/>
              <a:buFont typeface="Source Sans Pro"/>
              <a:buNone/>
            </a:pPr>
            <a:r>
              <a:rPr lang="en-US" sz="3600" b="0" i="1" u="none" strike="noStrike" cap="none">
                <a:solidFill>
                  <a:schemeClr val="dk2"/>
                </a:solidFill>
                <a:latin typeface="Source Sans Pro"/>
                <a:ea typeface="Source Sans Pro"/>
                <a:cs typeface="Source Sans Pro"/>
                <a:sym typeface="Source Sans Pro"/>
              </a:rPr>
              <a:t>For day and night your hand was heavy upon me;</a:t>
            </a:r>
            <a:endParaRPr/>
          </a:p>
          <a:p>
            <a:pPr marL="0" marR="0" lvl="0" indent="0" algn="l" rtl="0">
              <a:lnSpc>
                <a:spcPct val="94000"/>
              </a:lnSpc>
              <a:spcBef>
                <a:spcPts val="1200"/>
              </a:spcBef>
              <a:spcAft>
                <a:spcPts val="0"/>
              </a:spcAft>
              <a:buClr>
                <a:schemeClr val="dk2"/>
              </a:buClr>
              <a:buSzPts val="3600"/>
              <a:buFont typeface="Source Sans Pro"/>
              <a:buNone/>
            </a:pPr>
            <a:r>
              <a:rPr lang="en-US" sz="3600" b="0" i="1" u="none" strike="noStrike" cap="none">
                <a:solidFill>
                  <a:schemeClr val="dk2"/>
                </a:solidFill>
                <a:latin typeface="Source Sans Pro"/>
                <a:ea typeface="Source Sans Pro"/>
                <a:cs typeface="Source Sans Pro"/>
                <a:sym typeface="Source Sans Pro"/>
              </a:rPr>
              <a:t>  my strength was dried up as by the heat of summer.”</a:t>
            </a:r>
            <a:endParaRPr/>
          </a:p>
          <a:p>
            <a:pPr marL="0" marR="0" lvl="0" indent="0" algn="l" rtl="0">
              <a:lnSpc>
                <a:spcPct val="94000"/>
              </a:lnSpc>
              <a:spcBef>
                <a:spcPts val="1200"/>
              </a:spcBef>
              <a:spcAft>
                <a:spcPts val="0"/>
              </a:spcAft>
              <a:buClr>
                <a:schemeClr val="dk2"/>
              </a:buClr>
              <a:buSzPts val="3600"/>
              <a:buFont typeface="Source Sans Pro"/>
              <a:buNone/>
            </a:pPr>
            <a:endParaRPr sz="3600" b="0" i="0" u="none" strike="noStrike" cap="none">
              <a:solidFill>
                <a:schemeClr val="dk2"/>
              </a:solidFill>
              <a:latin typeface="Source Sans Pro"/>
              <a:ea typeface="Source Sans Pro"/>
              <a:cs typeface="Source Sans Pro"/>
              <a:sym typeface="Source Sans Pro"/>
            </a:endParaRPr>
          </a:p>
          <a:p>
            <a:pPr marL="0" marR="0" lvl="0" indent="0" algn="l" rtl="0">
              <a:lnSpc>
                <a:spcPct val="94000"/>
              </a:lnSpc>
              <a:spcBef>
                <a:spcPts val="1200"/>
              </a:spcBef>
              <a:spcAft>
                <a:spcPts val="0"/>
              </a:spcAft>
              <a:buClr>
                <a:schemeClr val="dk2"/>
              </a:buClr>
              <a:buSzPts val="3600"/>
              <a:buFont typeface="Source Sans Pro"/>
              <a:buNone/>
            </a:pPr>
            <a:r>
              <a:rPr lang="en-US" sz="3600" b="1" i="1" u="none" strike="noStrike" cap="none">
                <a:solidFill>
                  <a:schemeClr val="dk2"/>
                </a:solidFill>
                <a:latin typeface="Source Sans Pro"/>
                <a:ea typeface="Source Sans Pro"/>
                <a:cs typeface="Source Sans Pro"/>
                <a:sym typeface="Source Sans Pro"/>
              </a:rPr>
              <a:t>Psalm 32:3-4</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a:spLocks noGrp="1"/>
          </p:cNvSpPr>
          <p:nvPr>
            <p:ph type="title"/>
          </p:nvPr>
        </p:nvSpPr>
        <p:spPr>
          <a:xfrm>
            <a:off x="1371600" y="685800"/>
            <a:ext cx="10617200" cy="1485900"/>
          </a:xfrm>
          <a:prstGeom prst="rect">
            <a:avLst/>
          </a:prstGeom>
          <a:noFill/>
          <a:ln>
            <a:noFill/>
          </a:ln>
        </p:spPr>
        <p:txBody>
          <a:bodyPr spcFirstLastPara="1" wrap="square" lIns="91425" tIns="45700" rIns="91425" bIns="45700" anchor="t" anchorCtr="0">
            <a:noAutofit/>
          </a:bodyPr>
          <a:lstStyle/>
          <a:p>
            <a:pPr marL="0" marR="0" lvl="0" indent="0" algn="l" rtl="0">
              <a:lnSpc>
                <a:spcPct val="89000"/>
              </a:lnSpc>
              <a:spcBef>
                <a:spcPts val="0"/>
              </a:spcBef>
              <a:spcAft>
                <a:spcPts val="0"/>
              </a:spcAft>
              <a:buClr>
                <a:schemeClr val="dk2"/>
              </a:buClr>
              <a:buSzPts val="4400"/>
              <a:buFont typeface="Source Sans Pro"/>
              <a:buNone/>
            </a:pPr>
            <a:r>
              <a:rPr lang="en-US" sz="4400" b="0" i="0" u="none" strike="noStrike" cap="none">
                <a:solidFill>
                  <a:schemeClr val="dk2"/>
                </a:solidFill>
                <a:latin typeface="Source Sans Pro"/>
                <a:ea typeface="Source Sans Pro"/>
                <a:cs typeface="Source Sans Pro"/>
                <a:sym typeface="Source Sans Pro"/>
              </a:rPr>
              <a:t>Be killing sin </a:t>
            </a:r>
            <a:r>
              <a:rPr lang="en-US" sz="4400" b="1" i="0" u="none" strike="noStrike" cap="none">
                <a:solidFill>
                  <a:schemeClr val="dk2"/>
                </a:solidFill>
                <a:latin typeface="Source Sans Pro"/>
                <a:ea typeface="Source Sans Pro"/>
                <a:cs typeface="Source Sans Pro"/>
                <a:sym typeface="Source Sans Pro"/>
              </a:rPr>
              <a:t>for the sake of your </a:t>
            </a:r>
            <a:r>
              <a:rPr lang="en-US" sz="4400" b="1" i="0" u="sng" strike="noStrike" cap="none">
                <a:solidFill>
                  <a:schemeClr val="dk2"/>
                </a:solidFill>
                <a:latin typeface="Source Sans Pro"/>
                <a:ea typeface="Source Sans Pro"/>
                <a:cs typeface="Source Sans Pro"/>
                <a:sym typeface="Source Sans Pro"/>
              </a:rPr>
              <a:t>assurance</a:t>
            </a:r>
            <a:r>
              <a:rPr lang="en-US" sz="4400" b="0" i="0" u="none" strike="noStrike" cap="none">
                <a:solidFill>
                  <a:schemeClr val="dk2"/>
                </a:solidFill>
                <a:latin typeface="Source Sans Pro"/>
                <a:ea typeface="Source Sans Pro"/>
                <a:cs typeface="Source Sans Pro"/>
                <a:sym typeface="Source Sans Pro"/>
              </a:rPr>
              <a:t>.</a:t>
            </a:r>
            <a:endParaRPr/>
          </a:p>
        </p:txBody>
      </p:sp>
      <p:sp>
        <p:nvSpPr>
          <p:cNvPr id="186" name="Google Shape;186;p30"/>
          <p:cNvSpPr txBox="1">
            <a:spLocks noGrp="1"/>
          </p:cNvSpPr>
          <p:nvPr>
            <p:ph type="body" idx="1"/>
          </p:nvPr>
        </p:nvSpPr>
        <p:spPr>
          <a:xfrm>
            <a:off x="1371600" y="2286000"/>
            <a:ext cx="10820400" cy="4025900"/>
          </a:xfrm>
          <a:prstGeom prst="rect">
            <a:avLst/>
          </a:prstGeom>
          <a:noFill/>
          <a:ln>
            <a:noFill/>
          </a:ln>
        </p:spPr>
        <p:txBody>
          <a:bodyPr spcFirstLastPara="1" wrap="square" lIns="91425" tIns="45700" rIns="91425" bIns="45700" anchor="t" anchorCtr="0">
            <a:noAutofit/>
          </a:bodyPr>
          <a:lstStyle/>
          <a:p>
            <a:pPr marL="0" marR="0" lvl="0" indent="0" algn="l" rtl="0">
              <a:lnSpc>
                <a:spcPct val="94000"/>
              </a:lnSpc>
              <a:spcBef>
                <a:spcPts val="0"/>
              </a:spcBef>
              <a:spcAft>
                <a:spcPts val="0"/>
              </a:spcAft>
              <a:buClr>
                <a:schemeClr val="dk2"/>
              </a:buClr>
              <a:buSzPts val="3600"/>
              <a:buFont typeface="Source Sans Pro"/>
              <a:buNone/>
            </a:pPr>
            <a:r>
              <a:rPr lang="en-US" sz="3600" b="0" i="1" u="none" strike="noStrike" cap="none">
                <a:solidFill>
                  <a:schemeClr val="dk2"/>
                </a:solidFill>
                <a:latin typeface="Source Sans Pro"/>
                <a:ea typeface="Source Sans Pro"/>
                <a:cs typeface="Source Sans Pro"/>
                <a:sym typeface="Source Sans Pro"/>
              </a:rPr>
              <a:t>“No man can say he hates sin if he lives in it.”</a:t>
            </a:r>
            <a:endParaRPr/>
          </a:p>
          <a:p>
            <a:pPr marL="0" marR="0" lvl="0" indent="0" algn="l" rtl="0">
              <a:lnSpc>
                <a:spcPct val="94000"/>
              </a:lnSpc>
              <a:spcBef>
                <a:spcPts val="1200"/>
              </a:spcBef>
              <a:spcAft>
                <a:spcPts val="0"/>
              </a:spcAft>
              <a:buClr>
                <a:schemeClr val="dk2"/>
              </a:buClr>
              <a:buSzPts val="3600"/>
              <a:buFont typeface="Source Sans Pro"/>
              <a:buNone/>
            </a:pPr>
            <a:endParaRPr sz="3600" b="0" i="0" u="none" strike="noStrike" cap="none">
              <a:solidFill>
                <a:schemeClr val="dk2"/>
              </a:solidFill>
              <a:latin typeface="Source Sans Pro"/>
              <a:ea typeface="Source Sans Pro"/>
              <a:cs typeface="Source Sans Pro"/>
              <a:sym typeface="Source Sans Pro"/>
            </a:endParaRPr>
          </a:p>
          <a:p>
            <a:pPr marL="0" marR="0" lvl="0" indent="0" algn="l" rtl="0">
              <a:lnSpc>
                <a:spcPct val="94000"/>
              </a:lnSpc>
              <a:spcBef>
                <a:spcPts val="1200"/>
              </a:spcBef>
              <a:spcAft>
                <a:spcPts val="0"/>
              </a:spcAft>
              <a:buClr>
                <a:schemeClr val="dk2"/>
              </a:buClr>
              <a:buSzPts val="3600"/>
              <a:buFont typeface="Source Sans Pro"/>
              <a:buNone/>
            </a:pPr>
            <a:r>
              <a:rPr lang="en-US" sz="3600" b="1" i="1" u="none" strike="noStrike" cap="none">
                <a:solidFill>
                  <a:schemeClr val="dk2"/>
                </a:solidFill>
                <a:latin typeface="Source Sans Pro"/>
                <a:ea typeface="Source Sans Pro"/>
                <a:cs typeface="Source Sans Pro"/>
                <a:sym typeface="Source Sans Pro"/>
              </a:rPr>
              <a:t> Charles Spurgeon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1"/>
          <p:cNvSpPr txBox="1">
            <a:spLocks noGrp="1"/>
          </p:cNvSpPr>
          <p:nvPr>
            <p:ph type="title"/>
          </p:nvPr>
        </p:nvSpPr>
        <p:spPr>
          <a:xfrm>
            <a:off x="1371600" y="685800"/>
            <a:ext cx="10401300" cy="1485900"/>
          </a:xfrm>
          <a:prstGeom prst="rect">
            <a:avLst/>
          </a:prstGeom>
          <a:noFill/>
          <a:ln>
            <a:noFill/>
          </a:ln>
        </p:spPr>
        <p:txBody>
          <a:bodyPr spcFirstLastPara="1" wrap="square" lIns="91425" tIns="45700" rIns="91425" bIns="45700" anchor="t" anchorCtr="0">
            <a:noAutofit/>
          </a:bodyPr>
          <a:lstStyle/>
          <a:p>
            <a:pPr marL="0" marR="0" lvl="0" indent="0" algn="l" rtl="0">
              <a:lnSpc>
                <a:spcPct val="89000"/>
              </a:lnSpc>
              <a:spcBef>
                <a:spcPts val="0"/>
              </a:spcBef>
              <a:spcAft>
                <a:spcPts val="0"/>
              </a:spcAft>
              <a:buClr>
                <a:schemeClr val="dk2"/>
              </a:buClr>
              <a:buSzPts val="4400"/>
              <a:buFont typeface="Source Sans Pro"/>
              <a:buNone/>
            </a:pPr>
            <a:r>
              <a:rPr lang="en-US" sz="4400" b="0" i="0" u="none" strike="noStrike" cap="none">
                <a:solidFill>
                  <a:schemeClr val="dk2"/>
                </a:solidFill>
                <a:latin typeface="Source Sans Pro"/>
                <a:ea typeface="Source Sans Pro"/>
                <a:cs typeface="Source Sans Pro"/>
                <a:sym typeface="Source Sans Pro"/>
              </a:rPr>
              <a:t>Be killing sin </a:t>
            </a:r>
            <a:r>
              <a:rPr lang="en-US" sz="4400" b="1" i="0" u="none" strike="noStrike" cap="none">
                <a:solidFill>
                  <a:schemeClr val="dk2"/>
                </a:solidFill>
                <a:latin typeface="Source Sans Pro"/>
                <a:ea typeface="Source Sans Pro"/>
                <a:cs typeface="Source Sans Pro"/>
                <a:sym typeface="Source Sans Pro"/>
              </a:rPr>
              <a:t>for the sake of your </a:t>
            </a:r>
            <a:r>
              <a:rPr lang="en-US" sz="4400" b="1" i="0" u="sng" strike="noStrike" cap="none">
                <a:solidFill>
                  <a:schemeClr val="dk2"/>
                </a:solidFill>
                <a:latin typeface="Source Sans Pro"/>
                <a:ea typeface="Source Sans Pro"/>
                <a:cs typeface="Source Sans Pro"/>
                <a:sym typeface="Source Sans Pro"/>
              </a:rPr>
              <a:t>witness</a:t>
            </a:r>
            <a:r>
              <a:rPr lang="en-US" sz="4400" b="0" i="0" u="none" strike="noStrike" cap="none">
                <a:solidFill>
                  <a:schemeClr val="dk2"/>
                </a:solidFill>
                <a:latin typeface="Source Sans Pro"/>
                <a:ea typeface="Source Sans Pro"/>
                <a:cs typeface="Source Sans Pro"/>
                <a:sym typeface="Source Sans Pro"/>
              </a:rPr>
              <a:t>.</a:t>
            </a:r>
            <a:endParaRPr/>
          </a:p>
        </p:txBody>
      </p:sp>
      <p:sp>
        <p:nvSpPr>
          <p:cNvPr id="192" name="Google Shape;192;p31"/>
          <p:cNvSpPr txBox="1">
            <a:spLocks noGrp="1"/>
          </p:cNvSpPr>
          <p:nvPr>
            <p:ph type="body" idx="1"/>
          </p:nvPr>
        </p:nvSpPr>
        <p:spPr>
          <a:xfrm>
            <a:off x="1371600" y="2286000"/>
            <a:ext cx="10820400" cy="4025900"/>
          </a:xfrm>
          <a:prstGeom prst="rect">
            <a:avLst/>
          </a:prstGeom>
          <a:noFill/>
          <a:ln>
            <a:noFill/>
          </a:ln>
        </p:spPr>
        <p:txBody>
          <a:bodyPr spcFirstLastPara="1" wrap="square" lIns="91425" tIns="45700" rIns="91425" bIns="45700" anchor="t" anchorCtr="0">
            <a:noAutofit/>
          </a:bodyPr>
          <a:lstStyle/>
          <a:p>
            <a:pPr marL="0" marR="0" lvl="0" indent="0" algn="l" rtl="0">
              <a:lnSpc>
                <a:spcPct val="94000"/>
              </a:lnSpc>
              <a:spcBef>
                <a:spcPts val="0"/>
              </a:spcBef>
              <a:spcAft>
                <a:spcPts val="0"/>
              </a:spcAft>
              <a:buClr>
                <a:schemeClr val="dk2"/>
              </a:buClr>
              <a:buSzPts val="3600"/>
              <a:buFont typeface="Source Sans Pro"/>
              <a:buNone/>
            </a:pPr>
            <a:r>
              <a:rPr lang="en-US" sz="3600" b="0" i="1" u="none" strike="noStrike" cap="none">
                <a:solidFill>
                  <a:schemeClr val="dk2"/>
                </a:solidFill>
                <a:latin typeface="Source Sans Pro"/>
                <a:ea typeface="Source Sans Pro"/>
                <a:cs typeface="Source Sans Pro"/>
                <a:sym typeface="Source Sans Pro"/>
              </a:rPr>
              <a:t>Keep your conduct among the Gentiles honorable, so that when they speak against you as evildoers, they may see your good deeds and glorify God on the day of visitation.”</a:t>
            </a:r>
            <a:endParaRPr/>
          </a:p>
          <a:p>
            <a:pPr marL="0" marR="0" lvl="0" indent="0" algn="l" rtl="0">
              <a:lnSpc>
                <a:spcPct val="94000"/>
              </a:lnSpc>
              <a:spcBef>
                <a:spcPts val="1200"/>
              </a:spcBef>
              <a:spcAft>
                <a:spcPts val="0"/>
              </a:spcAft>
              <a:buClr>
                <a:schemeClr val="dk2"/>
              </a:buClr>
              <a:buSzPts val="3600"/>
              <a:buFont typeface="Source Sans Pro"/>
              <a:buNone/>
            </a:pPr>
            <a:endParaRPr sz="3600" b="0" i="0" u="none" strike="noStrike" cap="none">
              <a:solidFill>
                <a:schemeClr val="dk2"/>
              </a:solidFill>
              <a:latin typeface="Source Sans Pro"/>
              <a:ea typeface="Source Sans Pro"/>
              <a:cs typeface="Source Sans Pro"/>
              <a:sym typeface="Source Sans Pro"/>
            </a:endParaRPr>
          </a:p>
          <a:p>
            <a:pPr marL="0" marR="0" lvl="0" indent="0" algn="l" rtl="0">
              <a:lnSpc>
                <a:spcPct val="94000"/>
              </a:lnSpc>
              <a:spcBef>
                <a:spcPts val="1200"/>
              </a:spcBef>
              <a:spcAft>
                <a:spcPts val="0"/>
              </a:spcAft>
              <a:buClr>
                <a:schemeClr val="dk2"/>
              </a:buClr>
              <a:buSzPts val="3600"/>
              <a:buFont typeface="Source Sans Pro"/>
              <a:buNone/>
            </a:pPr>
            <a:r>
              <a:rPr lang="en-US" sz="3600" b="1" i="1" u="none" strike="noStrike" cap="none">
                <a:solidFill>
                  <a:schemeClr val="dk2"/>
                </a:solidFill>
                <a:latin typeface="Source Sans Pro"/>
                <a:ea typeface="Source Sans Pro"/>
                <a:cs typeface="Source Sans Pro"/>
                <a:sym typeface="Source Sans Pro"/>
              </a:rPr>
              <a:t>1 Peter 2:12</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2"/>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Autofit/>
          </a:bodyPr>
          <a:lstStyle/>
          <a:p>
            <a:pPr marL="0" marR="0" lvl="0" indent="0" algn="l" rtl="0">
              <a:lnSpc>
                <a:spcPct val="89000"/>
              </a:lnSpc>
              <a:spcBef>
                <a:spcPts val="0"/>
              </a:spcBef>
              <a:spcAft>
                <a:spcPts val="0"/>
              </a:spcAft>
              <a:buClr>
                <a:schemeClr val="dk2"/>
              </a:buClr>
              <a:buSzPts val="4400"/>
              <a:buFont typeface="Source Sans Pro"/>
              <a:buNone/>
            </a:pPr>
            <a:r>
              <a:rPr lang="en-US" sz="4400" b="0" i="0" u="none" strike="noStrike" cap="none">
                <a:solidFill>
                  <a:schemeClr val="dk2"/>
                </a:solidFill>
                <a:latin typeface="Source Sans Pro"/>
                <a:ea typeface="Source Sans Pro"/>
                <a:cs typeface="Source Sans Pro"/>
                <a:sym typeface="Source Sans Pro"/>
              </a:rPr>
              <a:t>Practical Strategies</a:t>
            </a:r>
            <a:endParaRPr/>
          </a:p>
        </p:txBody>
      </p:sp>
      <p:sp>
        <p:nvSpPr>
          <p:cNvPr id="198" name="Google Shape;198;p32"/>
          <p:cNvSpPr txBox="1">
            <a:spLocks noGrp="1"/>
          </p:cNvSpPr>
          <p:nvPr>
            <p:ph type="body" idx="1"/>
          </p:nvPr>
        </p:nvSpPr>
        <p:spPr>
          <a:xfrm>
            <a:off x="1371600" y="1587500"/>
            <a:ext cx="9601200" cy="4279900"/>
          </a:xfrm>
          <a:prstGeom prst="rect">
            <a:avLst/>
          </a:prstGeom>
          <a:noFill/>
          <a:ln>
            <a:noFill/>
          </a:ln>
        </p:spPr>
        <p:txBody>
          <a:bodyPr spcFirstLastPara="1" wrap="square" lIns="91425" tIns="45700" rIns="91425" bIns="45700" anchor="t" anchorCtr="0">
            <a:noAutofit/>
          </a:bodyPr>
          <a:lstStyle/>
          <a:p>
            <a:pPr marL="384048" marR="0" lvl="0" indent="-384048" algn="l" rtl="0">
              <a:lnSpc>
                <a:spcPct val="94000"/>
              </a:lnSpc>
              <a:spcBef>
                <a:spcPts val="0"/>
              </a:spcBef>
              <a:spcAft>
                <a:spcPts val="0"/>
              </a:spcAft>
              <a:buClr>
                <a:schemeClr val="dk2"/>
              </a:buClr>
              <a:buSzPts val="3600"/>
              <a:buFont typeface="Source Sans Pro"/>
              <a:buChar char="■"/>
            </a:pPr>
            <a:r>
              <a:rPr lang="en-US" sz="3600" b="0" i="0" u="none" strike="noStrike" cap="none">
                <a:solidFill>
                  <a:schemeClr val="dk2"/>
                </a:solidFill>
                <a:latin typeface="Source Sans Pro"/>
                <a:ea typeface="Source Sans Pro"/>
                <a:cs typeface="Source Sans Pro"/>
                <a:sym typeface="Source Sans Pro"/>
              </a:rPr>
              <a:t>Only believers can make war on their sin</a:t>
            </a:r>
            <a:endParaRPr/>
          </a:p>
          <a:p>
            <a:pPr marL="384048" marR="0" lvl="0" indent="-384048" algn="l" rtl="0">
              <a:lnSpc>
                <a:spcPct val="94000"/>
              </a:lnSpc>
              <a:spcBef>
                <a:spcPts val="1200"/>
              </a:spcBef>
              <a:spcAft>
                <a:spcPts val="0"/>
              </a:spcAft>
              <a:buClr>
                <a:schemeClr val="dk2"/>
              </a:buClr>
              <a:buSzPts val="3600"/>
              <a:buFont typeface="Source Sans Pro"/>
              <a:buChar char="■"/>
            </a:pPr>
            <a:r>
              <a:rPr lang="en-US" sz="3600" b="0" i="0" u="none" strike="noStrike" cap="none">
                <a:solidFill>
                  <a:schemeClr val="dk2"/>
                </a:solidFill>
                <a:latin typeface="Source Sans Pro"/>
                <a:ea typeface="Source Sans Pro"/>
                <a:cs typeface="Source Sans Pro"/>
                <a:sym typeface="Source Sans Pro"/>
              </a:rPr>
              <a:t>Attack the root, not the fruit</a:t>
            </a:r>
            <a:endParaRPr/>
          </a:p>
          <a:p>
            <a:pPr marL="384048" marR="0" lvl="0" indent="-384048" algn="l" rtl="0">
              <a:lnSpc>
                <a:spcPct val="94000"/>
              </a:lnSpc>
              <a:spcBef>
                <a:spcPts val="1200"/>
              </a:spcBef>
              <a:spcAft>
                <a:spcPts val="0"/>
              </a:spcAft>
              <a:buClr>
                <a:schemeClr val="dk2"/>
              </a:buClr>
              <a:buSzPts val="3600"/>
              <a:buFont typeface="Source Sans Pro"/>
              <a:buChar char="■"/>
            </a:pPr>
            <a:r>
              <a:rPr lang="en-US" sz="3600" b="0" i="0" u="none" strike="noStrike" cap="none">
                <a:solidFill>
                  <a:schemeClr val="dk2"/>
                </a:solidFill>
                <a:latin typeface="Source Sans Pro"/>
                <a:ea typeface="Source Sans Pro"/>
                <a:cs typeface="Source Sans Pro"/>
                <a:sym typeface="Source Sans Pro"/>
              </a:rPr>
              <a:t>Remember what Christ suffered for sin</a:t>
            </a:r>
            <a:endParaRPr/>
          </a:p>
          <a:p>
            <a:pPr marL="384048" marR="0" lvl="0" indent="-384048" algn="l" rtl="0">
              <a:lnSpc>
                <a:spcPct val="94000"/>
              </a:lnSpc>
              <a:spcBef>
                <a:spcPts val="1200"/>
              </a:spcBef>
              <a:spcAft>
                <a:spcPts val="0"/>
              </a:spcAft>
              <a:buClr>
                <a:schemeClr val="dk2"/>
              </a:buClr>
              <a:buSzPts val="3600"/>
              <a:buFont typeface="Source Sans Pro"/>
              <a:buChar char="■"/>
            </a:pPr>
            <a:r>
              <a:rPr lang="en-US" sz="3600" b="0" i="0" u="none" strike="noStrike" cap="none">
                <a:solidFill>
                  <a:schemeClr val="dk2"/>
                </a:solidFill>
                <a:latin typeface="Source Sans Pro"/>
                <a:ea typeface="Source Sans Pro"/>
                <a:cs typeface="Source Sans Pro"/>
                <a:sym typeface="Source Sans Pro"/>
              </a:rPr>
              <a:t>Get your head in the game each morning</a:t>
            </a:r>
            <a:endParaRPr/>
          </a:p>
          <a:p>
            <a:pPr marL="384048" marR="0" lvl="0" indent="-384048" algn="l" rtl="0">
              <a:lnSpc>
                <a:spcPct val="94000"/>
              </a:lnSpc>
              <a:spcBef>
                <a:spcPts val="1200"/>
              </a:spcBef>
              <a:spcAft>
                <a:spcPts val="0"/>
              </a:spcAft>
              <a:buClr>
                <a:schemeClr val="dk2"/>
              </a:buClr>
              <a:buSzPts val="3600"/>
              <a:buFont typeface="Source Sans Pro"/>
              <a:buChar char="■"/>
            </a:pPr>
            <a:r>
              <a:rPr lang="en-US" sz="3600" b="0" i="0" u="none" strike="noStrike" cap="none">
                <a:solidFill>
                  <a:schemeClr val="dk2"/>
                </a:solidFill>
                <a:latin typeface="Source Sans Pro"/>
                <a:ea typeface="Source Sans Pro"/>
                <a:cs typeface="Source Sans Pro"/>
                <a:sym typeface="Source Sans Pro"/>
              </a:rPr>
              <a:t>Set up a “pit of success”</a:t>
            </a:r>
            <a:endParaRPr/>
          </a:p>
          <a:p>
            <a:pPr marL="384048" marR="0" lvl="0" indent="-384048" algn="l" rtl="0">
              <a:lnSpc>
                <a:spcPct val="94000"/>
              </a:lnSpc>
              <a:spcBef>
                <a:spcPts val="1200"/>
              </a:spcBef>
              <a:spcAft>
                <a:spcPts val="0"/>
              </a:spcAft>
              <a:buClr>
                <a:schemeClr val="dk2"/>
              </a:buClr>
              <a:buSzPts val="3600"/>
              <a:buFont typeface="Source Sans Pro"/>
              <a:buChar char="■"/>
            </a:pPr>
            <a:r>
              <a:rPr lang="en-US" sz="3600" b="0" i="0" u="none" strike="noStrike" cap="none">
                <a:solidFill>
                  <a:schemeClr val="dk2"/>
                </a:solidFill>
                <a:latin typeface="Source Sans Pro"/>
                <a:ea typeface="Source Sans Pro"/>
                <a:cs typeface="Source Sans Pro"/>
                <a:sym typeface="Source Sans Pro"/>
              </a:rPr>
              <a:t>Sin-killing is a team sport!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3"/>
          <p:cNvSpPr txBox="1">
            <a:spLocks noGrp="1"/>
          </p:cNvSpPr>
          <p:nvPr>
            <p:ph type="title"/>
          </p:nvPr>
        </p:nvSpPr>
        <p:spPr>
          <a:xfrm>
            <a:off x="765025" y="1301360"/>
            <a:ext cx="9612971" cy="2852737"/>
          </a:xfrm>
          <a:prstGeom prst="rect">
            <a:avLst/>
          </a:prstGeom>
          <a:noFill/>
          <a:ln>
            <a:noFill/>
          </a:ln>
        </p:spPr>
        <p:txBody>
          <a:bodyPr spcFirstLastPara="1" wrap="square" lIns="91425" tIns="45700" rIns="91425" bIns="45700" anchor="b" anchorCtr="0">
            <a:noAutofit/>
          </a:bodyPr>
          <a:lstStyle/>
          <a:p>
            <a:pPr marL="0" marR="0" lvl="0" indent="0" algn="r" rtl="0">
              <a:lnSpc>
                <a:spcPct val="89000"/>
              </a:lnSpc>
              <a:spcBef>
                <a:spcPts val="0"/>
              </a:spcBef>
              <a:spcAft>
                <a:spcPts val="0"/>
              </a:spcAft>
              <a:buClr>
                <a:schemeClr val="lt2"/>
              </a:buClr>
              <a:buSzPts val="7200"/>
              <a:buFont typeface="Source Sans Pro"/>
              <a:buNone/>
            </a:pPr>
            <a:r>
              <a:rPr lang="en-US" sz="7200" b="0" i="0" u="none" strike="noStrike" cap="none">
                <a:solidFill>
                  <a:schemeClr val="lt2"/>
                </a:solidFill>
                <a:latin typeface="Source Sans Pro"/>
                <a:ea typeface="Source Sans Pro"/>
                <a:cs typeface="Source Sans Pro"/>
                <a:sym typeface="Source Sans Pro"/>
              </a:rPr>
              <a:t>BE KILLING SIN</a:t>
            </a:r>
            <a:br>
              <a:rPr lang="en-US" sz="7200" b="0" i="0" u="none" strike="noStrike" cap="none">
                <a:solidFill>
                  <a:schemeClr val="lt2"/>
                </a:solidFill>
                <a:latin typeface="Source Sans Pro"/>
                <a:ea typeface="Source Sans Pro"/>
                <a:cs typeface="Source Sans Pro"/>
                <a:sym typeface="Source Sans Pro"/>
              </a:rPr>
            </a:br>
            <a:r>
              <a:rPr lang="en-US" sz="7200" b="0" i="0" u="none" strike="noStrike" cap="none">
                <a:solidFill>
                  <a:schemeClr val="lt2"/>
                </a:solidFill>
                <a:latin typeface="Source Sans Pro"/>
                <a:ea typeface="Source Sans Pro"/>
                <a:cs typeface="Source Sans Pro"/>
                <a:sym typeface="Source Sans Pro"/>
              </a:rPr>
              <a:t>OR SIN WILL BE</a:t>
            </a:r>
            <a:br>
              <a:rPr lang="en-US" sz="7200" b="0" i="0" u="none" strike="noStrike" cap="none">
                <a:solidFill>
                  <a:schemeClr val="lt2"/>
                </a:solidFill>
                <a:latin typeface="Source Sans Pro"/>
                <a:ea typeface="Source Sans Pro"/>
                <a:cs typeface="Source Sans Pro"/>
                <a:sym typeface="Source Sans Pro"/>
              </a:rPr>
            </a:br>
            <a:r>
              <a:rPr lang="en-US" sz="7200" b="0" i="0" u="none" strike="noStrike" cap="none">
                <a:solidFill>
                  <a:schemeClr val="lt2"/>
                </a:solidFill>
                <a:latin typeface="Source Sans Pro"/>
                <a:ea typeface="Source Sans Pro"/>
                <a:cs typeface="Source Sans Pro"/>
                <a:sym typeface="Source Sans Pro"/>
              </a:rPr>
              <a:t>KILLING YOU.</a:t>
            </a:r>
            <a:endParaRPr/>
          </a:p>
        </p:txBody>
      </p:sp>
      <p:sp>
        <p:nvSpPr>
          <p:cNvPr id="204" name="Google Shape;204;p33"/>
          <p:cNvSpPr txBox="1">
            <a:spLocks noGrp="1"/>
          </p:cNvSpPr>
          <p:nvPr>
            <p:ph type="body" idx="1"/>
          </p:nvPr>
        </p:nvSpPr>
        <p:spPr>
          <a:xfrm>
            <a:off x="765025" y="4216328"/>
            <a:ext cx="9612971" cy="1143324"/>
          </a:xfrm>
          <a:prstGeom prst="rect">
            <a:avLst/>
          </a:prstGeom>
          <a:noFill/>
          <a:ln>
            <a:noFill/>
          </a:ln>
        </p:spPr>
        <p:txBody>
          <a:bodyPr spcFirstLastPara="1" wrap="square" lIns="91425" tIns="45700" rIns="91425" bIns="45700" anchor="t" anchorCtr="0">
            <a:noAutofit/>
          </a:bodyPr>
          <a:lstStyle/>
          <a:p>
            <a:pPr marL="0" marR="0" lvl="0" indent="0" algn="r" rtl="0">
              <a:lnSpc>
                <a:spcPct val="112000"/>
              </a:lnSpc>
              <a:spcBef>
                <a:spcPts val="0"/>
              </a:spcBef>
              <a:spcAft>
                <a:spcPts val="0"/>
              </a:spcAft>
              <a:buClr>
                <a:schemeClr val="lt2"/>
              </a:buClr>
              <a:buSzPts val="2400"/>
              <a:buFont typeface="Source Sans Pro"/>
              <a:buNone/>
            </a:pPr>
            <a:r>
              <a:rPr lang="en-US" sz="2400" b="0" i="0" u="none" strike="noStrike" cap="none">
                <a:solidFill>
                  <a:schemeClr val="lt2"/>
                </a:solidFill>
                <a:latin typeface="Source Sans Pro"/>
                <a:ea typeface="Source Sans Pro"/>
                <a:cs typeface="Source Sans Pro"/>
                <a:sym typeface="Source Sans Pro"/>
              </a:rPr>
              <a:t>John Owen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p:nvPr/>
        </p:nvSpPr>
        <p:spPr>
          <a:xfrm>
            <a:off x="1130300" y="393700"/>
            <a:ext cx="9359900" cy="52629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0" i="0" u="none" strike="noStrike" cap="none">
                <a:solidFill>
                  <a:schemeClr val="dk1"/>
                </a:solidFill>
                <a:latin typeface="Source Sans Pro"/>
                <a:ea typeface="Source Sans Pro"/>
                <a:cs typeface="Source Sans Pro"/>
                <a:sym typeface="Source Sans Pro"/>
              </a:rPr>
              <a:t>For if you live according to the flesh you will die,</a:t>
            </a:r>
            <a:endParaRPr/>
          </a:p>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but if by the Spirit you put to death the deeds of the body,</a:t>
            </a:r>
            <a:endParaRPr/>
          </a:p>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you will live.</a:t>
            </a:r>
            <a:endParaRPr/>
          </a:p>
          <a:p>
            <a:pPr marL="0" marR="0" lvl="0" indent="0" algn="l" rtl="0">
              <a:spcBef>
                <a:spcPts val="0"/>
              </a:spcBef>
              <a:spcAft>
                <a:spcPts val="0"/>
              </a:spcAft>
              <a:buNone/>
            </a:pPr>
            <a:endParaRPr sz="48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800" b="1" i="1">
                <a:solidFill>
                  <a:schemeClr val="dk1"/>
                </a:solidFill>
                <a:latin typeface="Source Sans Pro"/>
                <a:ea typeface="Source Sans Pro"/>
                <a:cs typeface="Source Sans Pro"/>
                <a:sym typeface="Source Sans Pro"/>
              </a:rPr>
              <a:t>Romans 8:13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txBox="1"/>
          <p:nvPr/>
        </p:nvSpPr>
        <p:spPr>
          <a:xfrm>
            <a:off x="1130300" y="393700"/>
            <a:ext cx="9359900" cy="624786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Those who live according to the flesh set their minds on the things of the flesh…</a:t>
            </a:r>
            <a:endParaRPr/>
          </a:p>
          <a:p>
            <a:pPr marL="0" marR="0" lvl="0" indent="0" algn="l" rtl="0">
              <a:spcBef>
                <a:spcPts val="0"/>
              </a:spcBef>
              <a:spcAft>
                <a:spcPts val="0"/>
              </a:spcAft>
              <a:buNone/>
            </a:pPr>
            <a:r>
              <a:rPr lang="en-US" sz="4800" b="1" i="1">
                <a:solidFill>
                  <a:schemeClr val="dk1"/>
                </a:solidFill>
                <a:latin typeface="Source Sans Pro"/>
                <a:ea typeface="Source Sans Pro"/>
                <a:cs typeface="Source Sans Pro"/>
                <a:sym typeface="Source Sans Pro"/>
              </a:rPr>
              <a:t>Romans 8:5</a:t>
            </a:r>
            <a:endParaRPr sz="1600" b="1" i="1">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endParaRPr sz="1600" b="1" i="1">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The mind that is set on the flesh is hostile to God, for it does not submit to God’s law…</a:t>
            </a:r>
            <a:endParaRPr/>
          </a:p>
          <a:p>
            <a:pPr marL="0" marR="0" lvl="0" indent="0" algn="l" rtl="0">
              <a:spcBef>
                <a:spcPts val="0"/>
              </a:spcBef>
              <a:spcAft>
                <a:spcPts val="0"/>
              </a:spcAft>
              <a:buNone/>
            </a:pPr>
            <a:r>
              <a:rPr lang="en-US" sz="4800" b="1">
                <a:solidFill>
                  <a:schemeClr val="dk1"/>
                </a:solidFill>
                <a:latin typeface="Source Sans Pro"/>
                <a:ea typeface="Source Sans Pro"/>
                <a:cs typeface="Source Sans Pro"/>
                <a:sym typeface="Source Sans Pro"/>
              </a:rPr>
              <a:t>Romans 8:7 </a:t>
            </a:r>
            <a:endParaRPr sz="4800" b="1" i="1">
              <a:solidFill>
                <a:schemeClr val="dk1"/>
              </a:solidFill>
              <a:latin typeface="Source Sans Pro"/>
              <a:ea typeface="Source Sans Pro"/>
              <a:cs typeface="Source Sans Pro"/>
              <a:sym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p:nvPr/>
        </p:nvSpPr>
        <p:spPr>
          <a:xfrm>
            <a:off x="1130300" y="393700"/>
            <a:ext cx="9359900" cy="624786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000">
                <a:solidFill>
                  <a:schemeClr val="dk1"/>
                </a:solidFill>
                <a:latin typeface="Source Sans Pro"/>
                <a:ea typeface="Source Sans Pro"/>
                <a:cs typeface="Source Sans Pro"/>
                <a:sym typeface="Source Sans Pro"/>
              </a:rPr>
              <a:t>Put to death therefore what is earthly in you: sexual immorality, impurity, passion, evil desire, and covetousness, which is idolatry. In these you too once walked, when you were living in them. But now, you must put them all away: anger, wrath, malice, slander, and obscene talk from your mouth.</a:t>
            </a:r>
            <a:endParaRPr/>
          </a:p>
          <a:p>
            <a:pPr marL="0" marR="0" lvl="0" indent="0" algn="l" rtl="0">
              <a:spcBef>
                <a:spcPts val="0"/>
              </a:spcBef>
              <a:spcAft>
                <a:spcPts val="0"/>
              </a:spcAft>
              <a:buNone/>
            </a:pPr>
            <a:endParaRPr sz="40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000" b="1">
                <a:solidFill>
                  <a:schemeClr val="dk1"/>
                </a:solidFill>
                <a:latin typeface="Source Sans Pro"/>
                <a:ea typeface="Source Sans Pro"/>
                <a:cs typeface="Source Sans Pro"/>
                <a:sym typeface="Source Sans Pro"/>
              </a:rPr>
              <a:t>Colossians 3:5-7</a:t>
            </a:r>
            <a:r>
              <a:rPr lang="en-US" sz="4000">
                <a:solidFill>
                  <a:schemeClr val="dk1"/>
                </a:solidFill>
                <a:latin typeface="Source Sans Pro"/>
                <a:ea typeface="Source Sans Pro"/>
                <a:cs typeface="Source Sans Pro"/>
                <a:sym typeface="Source Sans Pro"/>
              </a:rPr>
              <a:t> </a:t>
            </a:r>
            <a:endParaRPr sz="4000" b="1" i="1">
              <a:solidFill>
                <a:schemeClr val="dk1"/>
              </a:solidFill>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p:nvPr/>
        </p:nvSpPr>
        <p:spPr>
          <a:xfrm>
            <a:off x="1130300" y="393700"/>
            <a:ext cx="9359900" cy="52629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For if you live according to the flesh you will die,</a:t>
            </a:r>
            <a:endParaRPr/>
          </a:p>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but if by the Spirit you put to death the deeds of the body,</a:t>
            </a:r>
            <a:endParaRPr/>
          </a:p>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you will live.</a:t>
            </a:r>
            <a:endParaRPr/>
          </a:p>
          <a:p>
            <a:pPr marL="0" marR="0" lvl="0" indent="0" algn="l" rtl="0">
              <a:spcBef>
                <a:spcPts val="0"/>
              </a:spcBef>
              <a:spcAft>
                <a:spcPts val="0"/>
              </a:spcAft>
              <a:buNone/>
            </a:pPr>
            <a:endParaRPr sz="48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800" b="1" i="1">
                <a:solidFill>
                  <a:schemeClr val="dk1"/>
                </a:solidFill>
                <a:latin typeface="Source Sans Pro"/>
                <a:ea typeface="Source Sans Pro"/>
                <a:cs typeface="Source Sans Pro"/>
                <a:sym typeface="Source Sans Pro"/>
              </a:rPr>
              <a:t>Romans 8:13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0"/>
          <p:cNvSpPr txBox="1">
            <a:spLocks noGrp="1"/>
          </p:cNvSpPr>
          <p:nvPr>
            <p:ph type="title"/>
          </p:nvPr>
        </p:nvSpPr>
        <p:spPr>
          <a:xfrm>
            <a:off x="765025" y="1301360"/>
            <a:ext cx="9612971" cy="2852737"/>
          </a:xfrm>
          <a:prstGeom prst="rect">
            <a:avLst/>
          </a:prstGeom>
          <a:noFill/>
          <a:ln>
            <a:noFill/>
          </a:ln>
        </p:spPr>
        <p:txBody>
          <a:bodyPr spcFirstLastPara="1" wrap="square" lIns="91425" tIns="45700" rIns="91425" bIns="45700" anchor="b" anchorCtr="0">
            <a:noAutofit/>
          </a:bodyPr>
          <a:lstStyle/>
          <a:p>
            <a:pPr marL="0" marR="0" lvl="0" indent="0" algn="r" rtl="0">
              <a:lnSpc>
                <a:spcPct val="89000"/>
              </a:lnSpc>
              <a:spcBef>
                <a:spcPts val="0"/>
              </a:spcBef>
              <a:spcAft>
                <a:spcPts val="0"/>
              </a:spcAft>
              <a:buClr>
                <a:schemeClr val="lt2"/>
              </a:buClr>
              <a:buSzPts val="7200"/>
              <a:buFont typeface="Source Sans Pro"/>
              <a:buNone/>
            </a:pPr>
            <a:r>
              <a:rPr lang="en-US" sz="7200" b="0" i="0" u="none" strike="noStrike" cap="none">
                <a:solidFill>
                  <a:schemeClr val="lt2"/>
                </a:solidFill>
                <a:latin typeface="Source Sans Pro"/>
                <a:ea typeface="Source Sans Pro"/>
                <a:cs typeface="Source Sans Pro"/>
                <a:sym typeface="Source Sans Pro"/>
              </a:rPr>
              <a:t>BE KILLING SIN</a:t>
            </a:r>
            <a:br>
              <a:rPr lang="en-US" sz="7200" b="0" i="0" u="none" strike="noStrike" cap="none">
                <a:solidFill>
                  <a:schemeClr val="lt2"/>
                </a:solidFill>
                <a:latin typeface="Source Sans Pro"/>
                <a:ea typeface="Source Sans Pro"/>
                <a:cs typeface="Source Sans Pro"/>
                <a:sym typeface="Source Sans Pro"/>
              </a:rPr>
            </a:br>
            <a:r>
              <a:rPr lang="en-US" sz="7200" b="0" i="0" u="none" strike="noStrike" cap="none">
                <a:solidFill>
                  <a:schemeClr val="lt2"/>
                </a:solidFill>
                <a:latin typeface="Source Sans Pro"/>
                <a:ea typeface="Source Sans Pro"/>
                <a:cs typeface="Source Sans Pro"/>
                <a:sym typeface="Source Sans Pro"/>
              </a:rPr>
              <a:t>OR SIN WILL BE</a:t>
            </a:r>
            <a:br>
              <a:rPr lang="en-US" sz="7200" b="0" i="0" u="none" strike="noStrike" cap="none">
                <a:solidFill>
                  <a:schemeClr val="lt2"/>
                </a:solidFill>
                <a:latin typeface="Source Sans Pro"/>
                <a:ea typeface="Source Sans Pro"/>
                <a:cs typeface="Source Sans Pro"/>
                <a:sym typeface="Source Sans Pro"/>
              </a:rPr>
            </a:br>
            <a:r>
              <a:rPr lang="en-US" sz="7200" b="0" i="0" u="none" strike="noStrike" cap="none">
                <a:solidFill>
                  <a:schemeClr val="lt2"/>
                </a:solidFill>
                <a:latin typeface="Source Sans Pro"/>
                <a:ea typeface="Source Sans Pro"/>
                <a:cs typeface="Source Sans Pro"/>
                <a:sym typeface="Source Sans Pro"/>
              </a:rPr>
              <a:t>KILLING YOU.</a:t>
            </a:r>
            <a:endParaRPr/>
          </a:p>
        </p:txBody>
      </p:sp>
      <p:sp>
        <p:nvSpPr>
          <p:cNvPr id="134" name="Google Shape;134;p20"/>
          <p:cNvSpPr txBox="1">
            <a:spLocks noGrp="1"/>
          </p:cNvSpPr>
          <p:nvPr>
            <p:ph type="body" idx="1"/>
          </p:nvPr>
        </p:nvSpPr>
        <p:spPr>
          <a:xfrm>
            <a:off x="765025" y="4216328"/>
            <a:ext cx="9612971" cy="1143324"/>
          </a:xfrm>
          <a:prstGeom prst="rect">
            <a:avLst/>
          </a:prstGeom>
          <a:noFill/>
          <a:ln>
            <a:noFill/>
          </a:ln>
        </p:spPr>
        <p:txBody>
          <a:bodyPr spcFirstLastPara="1" wrap="square" lIns="91425" tIns="45700" rIns="91425" bIns="45700" anchor="t" anchorCtr="0">
            <a:noAutofit/>
          </a:bodyPr>
          <a:lstStyle/>
          <a:p>
            <a:pPr marL="0" marR="0" lvl="0" indent="0" algn="r" rtl="0">
              <a:lnSpc>
                <a:spcPct val="112000"/>
              </a:lnSpc>
              <a:spcBef>
                <a:spcPts val="0"/>
              </a:spcBef>
              <a:spcAft>
                <a:spcPts val="0"/>
              </a:spcAft>
              <a:buClr>
                <a:schemeClr val="lt2"/>
              </a:buClr>
              <a:buSzPts val="2400"/>
              <a:buFont typeface="Source Sans Pro"/>
              <a:buNone/>
            </a:pPr>
            <a:r>
              <a:rPr lang="en-US" sz="2400" b="0" i="0" u="none" strike="noStrike" cap="none">
                <a:solidFill>
                  <a:schemeClr val="lt2"/>
                </a:solidFill>
                <a:latin typeface="Source Sans Pro"/>
                <a:ea typeface="Source Sans Pro"/>
                <a:cs typeface="Source Sans Pro"/>
                <a:sym typeface="Source Sans Pro"/>
              </a:rPr>
              <a:t>John Owen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p:nvPr/>
        </p:nvSpPr>
        <p:spPr>
          <a:xfrm>
            <a:off x="1130300" y="393700"/>
            <a:ext cx="9359900" cy="52629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For if you live according to the flesh you will die,</a:t>
            </a:r>
            <a:endParaRPr/>
          </a:p>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but if by the Spirit you put to death the deeds of the body,</a:t>
            </a:r>
            <a:endParaRPr/>
          </a:p>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you will live.</a:t>
            </a:r>
            <a:endParaRPr/>
          </a:p>
          <a:p>
            <a:pPr marL="0" marR="0" lvl="0" indent="0" algn="l" rtl="0">
              <a:spcBef>
                <a:spcPts val="0"/>
              </a:spcBef>
              <a:spcAft>
                <a:spcPts val="0"/>
              </a:spcAft>
              <a:buNone/>
            </a:pPr>
            <a:endParaRPr sz="48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800" b="1" i="1">
                <a:solidFill>
                  <a:schemeClr val="dk1"/>
                </a:solidFill>
                <a:latin typeface="Source Sans Pro"/>
                <a:ea typeface="Source Sans Pro"/>
                <a:cs typeface="Source Sans Pro"/>
                <a:sym typeface="Source Sans Pro"/>
              </a:rPr>
              <a:t>Romans 8:13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p:nvPr/>
        </p:nvSpPr>
        <p:spPr>
          <a:xfrm>
            <a:off x="1130300" y="393700"/>
            <a:ext cx="9359900" cy="600164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a:solidFill>
                  <a:schemeClr val="dk1"/>
                </a:solidFill>
                <a:latin typeface="Source Sans Pro"/>
                <a:ea typeface="Source Sans Pro"/>
                <a:cs typeface="Source Sans Pro"/>
                <a:sym typeface="Source Sans Pro"/>
              </a:rPr>
              <a:t>If the Spirit of him who raised Jesus from the dead dwells in you, he who raised Christ Jesus from the dead will also give life to your mortal bodies through his Spirit who dwells in you.</a:t>
            </a:r>
            <a:endParaRPr/>
          </a:p>
          <a:p>
            <a:pPr marL="0" marR="0" lvl="0" indent="0" algn="l" rtl="0">
              <a:spcBef>
                <a:spcPts val="0"/>
              </a:spcBef>
              <a:spcAft>
                <a:spcPts val="0"/>
              </a:spcAft>
              <a:buNone/>
            </a:pPr>
            <a:endParaRPr sz="48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4800" b="1" i="1">
                <a:solidFill>
                  <a:schemeClr val="dk1"/>
                </a:solidFill>
                <a:latin typeface="Source Sans Pro"/>
                <a:ea typeface="Source Sans Pro"/>
                <a:cs typeface="Source Sans Pro"/>
                <a:sym typeface="Source Sans Pro"/>
              </a:rPr>
              <a:t>Romans 8:11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p:nvPr/>
        </p:nvSpPr>
        <p:spPr>
          <a:xfrm>
            <a:off x="1130300" y="393700"/>
            <a:ext cx="9359900" cy="563231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a:solidFill>
                  <a:schemeClr val="dk1"/>
                </a:solidFill>
                <a:latin typeface="Source Sans Pro"/>
                <a:ea typeface="Source Sans Pro"/>
                <a:cs typeface="Source Sans Pro"/>
                <a:sym typeface="Source Sans Pro"/>
              </a:rPr>
              <a:t>“If your right eye causes you to sin, tear it out and throw it away. For it is better that you lose one of your members than that your whole body be thrown into hell. And if your right hand causes you to sin, cut it off and throw it away. For it is better that you lose one of your members than that your whole body go into hell.”</a:t>
            </a:r>
            <a:endParaRPr/>
          </a:p>
          <a:p>
            <a:pPr marL="0" marR="0" lvl="0" indent="0" algn="l" rtl="0">
              <a:spcBef>
                <a:spcPts val="0"/>
              </a:spcBef>
              <a:spcAft>
                <a:spcPts val="0"/>
              </a:spcAft>
              <a:buNone/>
            </a:pPr>
            <a:endParaRPr sz="3600">
              <a:solidFill>
                <a:schemeClr val="dk1"/>
              </a:solidFill>
              <a:latin typeface="Source Sans Pro"/>
              <a:ea typeface="Source Sans Pro"/>
              <a:cs typeface="Source Sans Pro"/>
              <a:sym typeface="Source Sans Pro"/>
            </a:endParaRPr>
          </a:p>
          <a:p>
            <a:pPr marL="0" marR="0" lvl="0" indent="0" algn="l" rtl="0">
              <a:spcBef>
                <a:spcPts val="0"/>
              </a:spcBef>
              <a:spcAft>
                <a:spcPts val="0"/>
              </a:spcAft>
              <a:buNone/>
            </a:pPr>
            <a:r>
              <a:rPr lang="en-US" sz="3600" b="1" i="1">
                <a:solidFill>
                  <a:schemeClr val="dk1"/>
                </a:solidFill>
                <a:latin typeface="Source Sans Pro"/>
                <a:ea typeface="Source Sans Pro"/>
                <a:cs typeface="Source Sans Pro"/>
                <a:sym typeface="Source Sans Pro"/>
              </a:rPr>
              <a:t>Matthew 5:29-30</a:t>
            </a:r>
            <a:endParaRPr/>
          </a:p>
        </p:txBody>
      </p:sp>
    </p:spTree>
  </p:cSld>
  <p:clrMapOvr>
    <a:masterClrMapping/>
  </p:clrMapOvr>
</p:sld>
</file>

<file path=ppt/theme/theme1.xml><?xml version="1.0" encoding="utf-8"?>
<a:theme xmlns:a="http://schemas.openxmlformats.org/drawingml/2006/main" name="Crop">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op">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Widescreen</PresentationFormat>
  <Paragraphs>72</Paragraphs>
  <Slides>19</Slides>
  <Notes>19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Source Sans Pro</vt:lpstr>
      <vt:lpstr>Arial</vt:lpstr>
      <vt:lpstr>Crop</vt:lpstr>
      <vt:lpstr>Crop</vt:lpstr>
      <vt:lpstr>A MATTER OF LIFE AND DEATH</vt:lpstr>
      <vt:lpstr>PowerPoint Presentation</vt:lpstr>
      <vt:lpstr>PowerPoint Presentation</vt:lpstr>
      <vt:lpstr>PowerPoint Presentation</vt:lpstr>
      <vt:lpstr>PowerPoint Presentation</vt:lpstr>
      <vt:lpstr>BE KILLING SIN OR SIN WILL BE KILLING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 killing sin for the sake of your joy.</vt:lpstr>
      <vt:lpstr>Be killing sin for the sake of your assurance.</vt:lpstr>
      <vt:lpstr>Be killing sin for the sake of your witness.</vt:lpstr>
      <vt:lpstr>Practical Strategies</vt:lpstr>
      <vt:lpstr>BE KILLING SIN OR SIN WILL BE KILLING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MATTER OF LIFE AND DEATH</dc:title>
  <dc:creator>John Repsold</dc:creator>
  <cp:lastModifiedBy>User</cp:lastModifiedBy>
  <cp:revision>2</cp:revision>
  <dcterms:modified xsi:type="dcterms:W3CDTF">2018-08-07T00:10:36Z</dcterms:modified>
</cp:coreProperties>
</file>