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84" r:id="rId4"/>
    <p:sldId id="285" r:id="rId5"/>
    <p:sldId id="265" r:id="rId6"/>
    <p:sldId id="286" r:id="rId7"/>
    <p:sldId id="287" r:id="rId8"/>
    <p:sldId id="289" r:id="rId9"/>
    <p:sldId id="290" r:id="rId10"/>
    <p:sldId id="291" r:id="rId11"/>
    <p:sldId id="288" r:id="rId12"/>
    <p:sldId id="293" r:id="rId13"/>
    <p:sldId id="294" r:id="rId14"/>
    <p:sldId id="295" r:id="rId15"/>
    <p:sldId id="296" r:id="rId16"/>
    <p:sldId id="297" r:id="rId17"/>
    <p:sldId id="298" r:id="rId18"/>
    <p:sldId id="292" r:id="rId19"/>
    <p:sldId id="300" r:id="rId20"/>
    <p:sldId id="299" r:id="rId21"/>
    <p:sldId id="301" r:id="rId22"/>
    <p:sldId id="302" r:id="rId23"/>
    <p:sldId id="303" r:id="rId24"/>
    <p:sldId id="304" r:id="rId25"/>
    <p:sldId id="305" r:id="rId26"/>
    <p:sldId id="307" r:id="rId27"/>
    <p:sldId id="306" r:id="rId28"/>
    <p:sldId id="308" r:id="rId29"/>
    <p:sldId id="30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4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3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9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5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6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5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E1D1DC6-F6AC-4C03-BC54-B484B0413D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0E122FB-C17E-4FF5-B62B-4C75E7A0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5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734D0D0-4442-49DF-A0B0-6F4A3D8A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967"/>
            <a:ext cx="12192000" cy="81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DC67CA-8FDE-4F76-90DE-CC83DB10C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775" y="520468"/>
            <a:ext cx="11352628" cy="323353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8000" b="1" dirty="0">
                <a:solidFill>
                  <a:schemeClr val="tx2"/>
                </a:solidFill>
              </a:rPr>
              <a:t>Living Whole</a:t>
            </a:r>
            <a:br>
              <a:rPr lang="en-US" sz="8000" b="1" dirty="0">
                <a:solidFill>
                  <a:schemeClr val="tx2"/>
                </a:solidFill>
              </a:rPr>
            </a:br>
            <a:r>
              <a:rPr lang="en-US" sz="8000" b="1" dirty="0">
                <a:solidFill>
                  <a:schemeClr val="tx2"/>
                </a:solidFill>
              </a:rPr>
              <a:t>in a </a:t>
            </a:r>
            <a:br>
              <a:rPr lang="en-US" sz="8000" b="1" dirty="0">
                <a:solidFill>
                  <a:schemeClr val="tx2"/>
                </a:solidFill>
              </a:rPr>
            </a:br>
            <a:r>
              <a:rPr lang="en-US" sz="8000" b="1" dirty="0">
                <a:solidFill>
                  <a:schemeClr val="tx2"/>
                </a:solidFill>
              </a:rPr>
              <a:t>broken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3F917-612E-43BF-B3D4-A58A65028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517" y="4464393"/>
            <a:ext cx="8881799" cy="682079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2"/>
                </a:solidFill>
              </a:rPr>
              <a:t>Romans 8:18-25</a:t>
            </a:r>
          </a:p>
        </p:txBody>
      </p:sp>
    </p:spTree>
    <p:extLst>
      <p:ext uri="{BB962C8B-B14F-4D97-AF65-F5344CB8AC3E}">
        <p14:creationId xmlns:p14="http://schemas.microsoft.com/office/powerpoint/2010/main" val="5151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13F8D4-2F2C-4611-AFB0-633FA0DD2A91}"/>
              </a:ext>
            </a:extLst>
          </p:cNvPr>
          <p:cNvSpPr txBox="1"/>
          <p:nvPr/>
        </p:nvSpPr>
        <p:spPr>
          <a:xfrm>
            <a:off x="251791" y="198784"/>
            <a:ext cx="117679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 8:18</a:t>
            </a:r>
          </a:p>
          <a:p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For I consider that the sufferings of this present time are not worth comparing with the glory that is to be revealed to us. </a:t>
            </a:r>
            <a:endParaRPr lang="en-US" sz="4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1CFFA08C-F618-4278-A419-62A08788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4" y="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D90C2E4F-60D3-475B-9A14-F3902661E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BCDC31A1-7456-4945-A085-D044CDC1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50" y="2559605"/>
            <a:ext cx="6679096" cy="45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F947B72D-9B8B-4C1D-85FA-B2B9D281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666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the source image">
            <a:extLst>
              <a:ext uri="{FF2B5EF4-FFF2-40B4-BE49-F238E27FC236}">
                <a16:creationId xmlns:a16="http://schemas.microsoft.com/office/drawing/2014/main" id="{550F986A-4AF0-4B1D-BF6E-423124C0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19050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13F8D4-2F2C-4611-AFB0-633FA0DD2A91}"/>
              </a:ext>
            </a:extLst>
          </p:cNvPr>
          <p:cNvSpPr txBox="1"/>
          <p:nvPr/>
        </p:nvSpPr>
        <p:spPr>
          <a:xfrm>
            <a:off x="251791" y="198784"/>
            <a:ext cx="117679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 8:18</a:t>
            </a:r>
          </a:p>
          <a:p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For I consider that the sufferings of this present time are not worth comparing with the glory that is to be revealed to us. </a:t>
            </a:r>
            <a:endParaRPr lang="en-US" sz="4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761AEABB-623A-4A65-A07E-376D1F93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CFF6DD56-DD14-4B1F-9AA5-CF349EC9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91" y="0"/>
            <a:ext cx="12443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AA09B690-727F-4A59-8EBC-D9BF7BBE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FE4CC074-008A-487E-810F-F3D9B2B1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7495" y="0"/>
            <a:ext cx="8126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ee the source image">
            <a:extLst>
              <a:ext uri="{FF2B5EF4-FFF2-40B4-BE49-F238E27FC236}">
                <a16:creationId xmlns:a16="http://schemas.microsoft.com/office/drawing/2014/main" id="{28B7F803-EA8B-4F88-A6EA-BF9F6DC2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09" y="0"/>
            <a:ext cx="76435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6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F7C9A-7C89-4407-A0E1-81303753D203}"/>
              </a:ext>
            </a:extLst>
          </p:cNvPr>
          <p:cNvSpPr txBox="1"/>
          <p:nvPr/>
        </p:nvSpPr>
        <p:spPr>
          <a:xfrm>
            <a:off x="395785" y="1623663"/>
            <a:ext cx="113139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www.Biblegateway.com</a:t>
            </a:r>
            <a:endParaRPr lang="en-US" sz="8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Search “glory”</a:t>
            </a:r>
          </a:p>
        </p:txBody>
      </p:sp>
    </p:spTree>
    <p:extLst>
      <p:ext uri="{BB962C8B-B14F-4D97-AF65-F5344CB8AC3E}">
        <p14:creationId xmlns:p14="http://schemas.microsoft.com/office/powerpoint/2010/main" val="20097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5564DC-2EC7-4C31-85AE-55BAD0000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0C2E4F-60D3-475B-9A14-F3902661E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6946216-8FC4-49D1-802B-EC7C9356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5564DC-2EC7-4C31-85AE-55BAD0000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0C2E4F-60D3-475B-9A14-F3902661E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68FD42BB-713A-4CD5-9935-05DA07BC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5564DC-2EC7-4C31-85AE-55BAD0000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0C2E4F-60D3-475B-9A14-F3902661E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EDA05EE-C99C-484F-9989-7980CBBF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5564DC-2EC7-4C31-85AE-55BAD0000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0C2E4F-60D3-475B-9A14-F3902661E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4D0FBA71-0928-4541-B19C-BA5831D1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13F8D4-2F2C-4611-AFB0-633FA0DD2A91}"/>
              </a:ext>
            </a:extLst>
          </p:cNvPr>
          <p:cNvSpPr txBox="1"/>
          <p:nvPr/>
        </p:nvSpPr>
        <p:spPr>
          <a:xfrm>
            <a:off x="251791" y="198784"/>
            <a:ext cx="1194020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 8:19-23</a:t>
            </a:r>
          </a:p>
          <a:p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For the creation waits with eager longing for the revealing of the sons of God. 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For the creation was subjected to futility, not willingly, but because of him who subjected it, in hope 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that the creation itself will be set free from its bondage to corruption and obtain the freedom of the glory of the children of God. </a:t>
            </a:r>
          </a:p>
        </p:txBody>
      </p:sp>
    </p:spTree>
    <p:extLst>
      <p:ext uri="{BB962C8B-B14F-4D97-AF65-F5344CB8AC3E}">
        <p14:creationId xmlns:p14="http://schemas.microsoft.com/office/powerpoint/2010/main" val="8983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13F8D4-2F2C-4611-AFB0-633FA0DD2A91}"/>
              </a:ext>
            </a:extLst>
          </p:cNvPr>
          <p:cNvSpPr txBox="1"/>
          <p:nvPr/>
        </p:nvSpPr>
        <p:spPr>
          <a:xfrm>
            <a:off x="251791" y="198784"/>
            <a:ext cx="1194020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 8:19-23</a:t>
            </a:r>
          </a:p>
          <a:p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For we know that the whole creation has been groaning together in the pains of childbirth until now. 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And not only the creation, but we ourselves, who have the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firstfruits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of the Spirit, groan inwardly as we wait eagerly for adoption as sons, the redemption of our bodies. 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D4ED-5D95-4C29-9C1F-7B5109BC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D8E32-AAE9-409F-92F4-792C3F4D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DA3A238-9ADB-47FC-B773-25D0080A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D4ED-5D95-4C29-9C1F-7B5109BC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D8E32-AAE9-409F-92F4-792C3F4D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57632CF-587E-4123-8BA7-9DD48B9D9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72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D4ED-5D95-4C29-9C1F-7B5109BC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4A0BBA-7EBC-436B-8754-B49B53B42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76B5B77-AFAE-41A5-8CAB-6FE8B437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5D39691-7228-43C2-B8E1-BDC72D95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CD4ED-5D95-4C29-9C1F-7B5109BC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err="1"/>
              <a:t>Firstfruits</a:t>
            </a:r>
            <a:endParaRPr lang="en-US" sz="96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76B5B77-AFAE-41A5-8CAB-6FE8B437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13F8D4-2F2C-4611-AFB0-633FA0DD2A91}"/>
              </a:ext>
            </a:extLst>
          </p:cNvPr>
          <p:cNvSpPr txBox="1"/>
          <p:nvPr/>
        </p:nvSpPr>
        <p:spPr>
          <a:xfrm>
            <a:off x="251791" y="198784"/>
            <a:ext cx="117546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 8:24</a:t>
            </a:r>
          </a:p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For in this hope we were saved. Now </a:t>
            </a:r>
          </a:p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hope that is seen is not hope. For who hopes for what he sees? </a:t>
            </a:r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But if we hope for what we do not see, we wait for it with patience.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3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734D0D0-4442-49DF-A0B0-6F4A3D8A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967"/>
            <a:ext cx="12192000" cy="81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BEB7AD-C97D-436F-8F69-FC267E8D4CEB}"/>
              </a:ext>
            </a:extLst>
          </p:cNvPr>
          <p:cNvSpPr txBox="1"/>
          <p:nvPr/>
        </p:nvSpPr>
        <p:spPr>
          <a:xfrm>
            <a:off x="609600" y="993914"/>
            <a:ext cx="107740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to live well in this broken world means </a:t>
            </a:r>
          </a:p>
          <a:p>
            <a:pPr algn="ctr"/>
            <a: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to live for more </a:t>
            </a:r>
          </a:p>
          <a:p>
            <a:pPr algn="ctr"/>
            <a: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this broken world.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4273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734D0D0-4442-49DF-A0B0-6F4A3D8A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967"/>
            <a:ext cx="12192000" cy="81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BEB7AD-C97D-436F-8F69-FC267E8D4CEB}"/>
              </a:ext>
            </a:extLst>
          </p:cNvPr>
          <p:cNvSpPr txBox="1"/>
          <p:nvPr/>
        </p:nvSpPr>
        <p:spPr>
          <a:xfrm>
            <a:off x="569843" y="410819"/>
            <a:ext cx="107740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Corinthians 2:9-10</a:t>
            </a:r>
            <a:endParaRPr lang="en-US" sz="40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it is written,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“What no eye has seen, nor ear heard,</a:t>
            </a:r>
            <a:b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nor the heart of man imagined,</a:t>
            </a:r>
            <a:b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God has prepared for those who love him”—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10 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things God has revealed to us through the Spirit. For the Spirit searches everything, even the depths of God.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7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5564DC-2EC7-4C31-85AE-55BAD0000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0C2E4F-60D3-475B-9A14-F3902661E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1FCAA83-50B7-4B24-A128-B8C6E858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734D0D0-4442-49DF-A0B0-6F4A3D8A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967"/>
            <a:ext cx="12192000" cy="81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BEB7AD-C97D-436F-8F69-FC267E8D4CEB}"/>
              </a:ext>
            </a:extLst>
          </p:cNvPr>
          <p:cNvSpPr txBox="1"/>
          <p:nvPr/>
        </p:nvSpPr>
        <p:spPr>
          <a:xfrm>
            <a:off x="609600" y="993914"/>
            <a:ext cx="107740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to live well in this broken world means </a:t>
            </a:r>
          </a:p>
          <a:p>
            <a:pPr algn="ctr"/>
            <a: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to live for more </a:t>
            </a:r>
          </a:p>
          <a:p>
            <a:pPr algn="ctr"/>
            <a: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this broken world.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41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13F8D4-2F2C-4611-AFB0-633FA0DD2A91}"/>
              </a:ext>
            </a:extLst>
          </p:cNvPr>
          <p:cNvSpPr txBox="1"/>
          <p:nvPr/>
        </p:nvSpPr>
        <p:spPr>
          <a:xfrm>
            <a:off x="251791" y="198784"/>
            <a:ext cx="1176793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 8:16-17</a:t>
            </a:r>
          </a:p>
          <a:p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The Spirit himself bears witness with our spirit that </a:t>
            </a:r>
            <a:r>
              <a:rPr lang="en-US" sz="4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we are children of God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and if children, then </a:t>
            </a:r>
            <a:r>
              <a:rPr lang="en-US" sz="4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heirs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—heirs of God and fellow heirs with Christ, provided we suffer with him in order that we may also be glorified with him.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13F8D4-2F2C-4611-AFB0-633FA0DD2A91}"/>
              </a:ext>
            </a:extLst>
          </p:cNvPr>
          <p:cNvSpPr txBox="1"/>
          <p:nvPr/>
        </p:nvSpPr>
        <p:spPr>
          <a:xfrm>
            <a:off x="251791" y="198784"/>
            <a:ext cx="1176793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 8:16-17</a:t>
            </a:r>
          </a:p>
          <a:p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The Spirit himself bears witness with our spirit that we are children of God, </a:t>
            </a:r>
          </a:p>
          <a:p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and if children, then heirs—heirs of God and fellow heirs with Christ, </a:t>
            </a:r>
            <a:r>
              <a:rPr lang="en-US" sz="4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we suffer with him in order that we may also be glorified with him.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5564DC-2EC7-4C31-85AE-55BAD0000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0C2E4F-60D3-475B-9A14-F3902661E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80" name="Picture 8" descr="See the source image">
            <a:extLst>
              <a:ext uri="{FF2B5EF4-FFF2-40B4-BE49-F238E27FC236}">
                <a16:creationId xmlns:a16="http://schemas.microsoft.com/office/drawing/2014/main" id="{0803A242-4880-47AC-A010-894A286F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5564DC-2EC7-4C31-85AE-55BAD0000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0C2E4F-60D3-475B-9A14-F3902661E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714EC8A-4893-4275-A72C-8AD5337C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52"/>
            <a:ext cx="12192000" cy="70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5564DC-2EC7-4C31-85AE-55BAD0000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0C2E4F-60D3-475B-9A14-F3902661E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714EC8A-4893-4275-A72C-8AD5337C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52"/>
            <a:ext cx="12192000" cy="70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4BECCB-24CE-48F5-9133-52F895DC0726}"/>
              </a:ext>
            </a:extLst>
          </p:cNvPr>
          <p:cNvSpPr txBox="1"/>
          <p:nvPr/>
        </p:nvSpPr>
        <p:spPr>
          <a:xfrm>
            <a:off x="1073425" y="109478"/>
            <a:ext cx="105487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 world filled with evil, </a:t>
            </a:r>
          </a:p>
          <a:p>
            <a:pPr algn="ctr"/>
            <a:r>
              <a:rPr lang="en-US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godly people will suffer </a:t>
            </a:r>
          </a:p>
          <a:p>
            <a:pPr algn="ctr"/>
            <a:r>
              <a:rPr lang="en-US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being good.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795</TotalTime>
  <Words>469</Words>
  <Application>Microsoft Office PowerPoint</Application>
  <PresentationFormat>Widescreen</PresentationFormat>
  <Paragraphs>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Century Gothic</vt:lpstr>
      <vt:lpstr>Mesh</vt:lpstr>
      <vt:lpstr>Living Whole in a  broken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Firstfruits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life over death</dc:title>
  <dc:creator>John Repsold</dc:creator>
  <cp:lastModifiedBy>John Repsold</cp:lastModifiedBy>
  <cp:revision>30</cp:revision>
  <dcterms:created xsi:type="dcterms:W3CDTF">2020-09-20T02:06:43Z</dcterms:created>
  <dcterms:modified xsi:type="dcterms:W3CDTF">2020-09-27T14:24:32Z</dcterms:modified>
</cp:coreProperties>
</file>