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84" r:id="rId8"/>
    <p:sldId id="285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6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6" d="100"/>
          <a:sy n="26" d="100"/>
        </p:scale>
        <p:origin x="246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8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19939F-4C45-4017-976B-A2980303CC06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0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1A5-0718-4680-A4F5-0870367CA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06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731" y="490296"/>
            <a:ext cx="6752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Finding the Best…</a:t>
            </a:r>
            <a:endParaRPr lang="en-US" sz="6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1835" y="1684499"/>
            <a:ext cx="5429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…in the Worst</a:t>
            </a:r>
            <a:endParaRPr lang="en-US" sz="6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Image result for Habakk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702"/>
            <a:ext cx="1219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3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1" y="209550"/>
            <a:ext cx="115290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1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“Look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at the nations and watch—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    and be utterly amazed.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For I am going to do something in your days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    that you would not believe,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    even if you were told.</a:t>
            </a:r>
            <a:endParaRPr lang="en-US" sz="48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6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1" y="209550"/>
            <a:ext cx="115290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1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 am raising up the Babylonians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    that ruthless and impetuous people,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who sweep across the whole earth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    to seize dwellings not their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own.</a:t>
            </a:r>
            <a:endParaRPr lang="en-US" sz="48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8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1" y="209550"/>
            <a:ext cx="115290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1</a:t>
            </a:r>
            <a:r>
              <a:rPr lang="en-US" sz="4800" b="1" i="1" baseline="30000" dirty="0"/>
              <a:t> </a:t>
            </a:r>
            <a:endParaRPr lang="en-US" sz="4800" b="1" i="1" baseline="30000" dirty="0" smtClean="0"/>
          </a:p>
          <a:p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Therefore he sacrifices to his net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burns incense to his dragnet,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for by his net he lives in luxury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enjoys the choicest food.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Is he to keep on emptying his net,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destroying nations without mercy?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231" y="419100"/>
            <a:ext cx="115290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2</a:t>
            </a:r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“See, the enemy is puffed up;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his desires are not upright—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but the righteous person will live by his faithfulness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3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04303"/>
            <a:ext cx="1139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Romans 1:17</a:t>
            </a:r>
            <a:endParaRPr lang="en-US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800" b="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in the gospel the righteousness of God is revealed—a righteousness that is by faith from first to last, just as it is written: “The righteous will live by faith.”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1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700" y="1328203"/>
            <a:ext cx="11391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Woe to the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Proud—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2:4-5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Woe to the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Greedy—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2:6-8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Woe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Dishonest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—2:9-11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Woe to the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Violent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—2:12-14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Woe to the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Sensual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—2:15-17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Woe to the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Idolater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—2:18-20</a:t>
            </a:r>
            <a:endParaRPr lang="en-US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69225" y="196334"/>
            <a:ext cx="41601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2</a:t>
            </a:r>
            <a:r>
              <a:rPr lang="en-US" sz="5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0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231" y="419100"/>
            <a:ext cx="11529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2</a:t>
            </a:r>
            <a:r>
              <a:rPr lang="en-US" sz="5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54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 The Lord is in his holy temple;</a:t>
            </a:r>
            <a:b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    let all the earth be silent before him.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231" y="419100"/>
            <a:ext cx="115290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5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prayer of Habakkuk the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prophet.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Lord, I have heard of your fame;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I stand in awe of your deeds, Lord.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Repeat them in our day,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in our time make them known;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in wrath remember mercy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231" y="419100"/>
            <a:ext cx="115290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5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Lord, I have heard of your fame;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I stand in awe of your deeds, Lord.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Repeat them in our day,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in our time make them known;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in wrath remember mercy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0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1" y="209550"/>
            <a:ext cx="1152901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5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God came from 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Teman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the Holy One from Mount </a:t>
            </a:r>
            <a:r>
              <a:rPr lang="en-US" sz="4800" i="1" dirty="0" err="1">
                <a:latin typeface="Arial" panose="020B0604020202020204" pitchFamily="34" charset="0"/>
                <a:cs typeface="Arial" panose="020B0604020202020204" pitchFamily="34" charset="0"/>
              </a:rPr>
              <a:t>Paran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His glory covered the heavens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his praise filled the earth.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His splendor was like the sunrise;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rays flashed from his hand,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where his power was hidden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6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suffe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18" y="2866118"/>
            <a:ext cx="3991882" cy="399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tarving child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7" y="1682634"/>
            <a:ext cx="4906282" cy="29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human suffering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84" y="0"/>
            <a:ext cx="4753884" cy="35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evil lead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0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hitl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359" y="3559180"/>
            <a:ext cx="4895449" cy="32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9" y="1598515"/>
            <a:ext cx="4648201" cy="366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Wilberfor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-8336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84" y="-8335"/>
            <a:ext cx="5698067" cy="32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age result for mother teresa and bab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20" y="3205787"/>
            <a:ext cx="6451419" cy="36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Image result for Mandell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707609"/>
            <a:ext cx="645142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7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5360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5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b="1" i="1" baseline="30000" dirty="0" smtClean="0"/>
              <a:t>5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Plague went before him;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pestilence followed his steps.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He stood, and shook the earth;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he looked, and made the nations tremble.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 ancient mountains crumbled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the age-old hills collapsed—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but he marches on forever.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1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658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8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Sun and moon stood still in the heavens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at the glint of your flying arrows,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at the lightning of your flashing spear.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In wrath you strode through the earth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in anger you threshed the nations.</a:t>
            </a:r>
            <a:endParaRPr lang="en-US" sz="4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7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658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You came out to deliver your people,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to save your anointed one.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You crushed the leader of the land of wickedness,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you stripped him from head to foot.</a:t>
            </a:r>
            <a:endParaRPr lang="en-US" sz="48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7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830051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  <a:endParaRPr lang="en-US" sz="48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I saw heaven standing open and there before me was a white horse, whose rider is called Faithful and True. With justice he judges and wages war.</a:t>
            </a:r>
            <a:r>
              <a:rPr lang="en-US" sz="44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His eyes are like blazing fire, and on his head are many crowns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He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has a name written on him that no one knows but he himself. 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He is dressed in a robe dipped in blood, and his name is the Word of God.</a:t>
            </a:r>
            <a:endParaRPr lang="en-US" sz="44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6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8300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  <a:p>
            <a:r>
              <a:rPr lang="en-US" sz="4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The armies of heaven were following him, riding on white horses and dressed in fine linen, white and clean. 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Coming out of his mouth is a sharp sword with which to strike down the nations. “He will rule them with an iron scepter.” He treads the winepress of the fury of the wrath of God Almighty.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8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88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83005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  <a:p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On his robe and on his thigh he has this name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written: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king </a:t>
            </a:r>
            <a:r>
              <a:rPr lang="en-US" sz="4000" cap="small" dirty="0">
                <a:latin typeface="Arial" panose="020B0604020202020204" pitchFamily="34" charset="0"/>
                <a:cs typeface="Arial" panose="020B0604020202020204" pitchFamily="34" charset="0"/>
              </a:rPr>
              <a:t>of kings and lord of lords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And I saw an angel standing in the sun, who cried in a loud voice to all the birds flying in midair, “Come, gather together for the great supper of God, 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so that you may eat the flesh of kings, generals, and the mighty, of horses and their riders, and the flesh of all people, free and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slave,great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and small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3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8300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Then I saw the beast and the kings of the earth and their armies gathered together to wage war against the rider on the horse and his army. 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the beast was captured, and with it the false prophet who had performed the signs on its behalf. </a:t>
            </a:r>
            <a:endParaRPr lang="en-US" sz="44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0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8300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Revelation 19</a:t>
            </a:r>
          </a:p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With these signs he had 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deluded those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who had received the mark of the beast and worshiped its image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two of them were thrown alive into the fiery lake of burning sulfur.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The rest were killed with the sword coming out of the mouth of the rider on the horse, and all the birds gorged themselves on their flesh. </a:t>
            </a:r>
            <a:endParaRPr lang="en-US" sz="44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3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6586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800" b="1" i="1" baseline="30000" dirty="0" smtClean="0"/>
          </a:p>
          <a:p>
            <a:r>
              <a:rPr lang="en-US" sz="48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heard and my heart pounded,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my lips quivered at the sound;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decay crept into my bones,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my legs trembled.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6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6586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Yet I will wait patiently for the day of calamity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    to come on the nation invading us.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Though the fig tree does not bud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    and there are no grapes on the vines,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though the olive crop fails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    and the fields produce no food,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though there are no sheep in the pen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    and no cattle in the stalls,</a:t>
            </a:r>
            <a:endParaRPr lang="en-US" sz="4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6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Habakk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5" y="0"/>
            <a:ext cx="1333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9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9" y="25360"/>
            <a:ext cx="116586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3</a:t>
            </a:r>
            <a:r>
              <a:rPr lang="en-US" sz="48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…yet 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I will rejoice in the </a:t>
            </a:r>
            <a:r>
              <a:rPr lang="en-US" sz="4800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I will be joyful in God my Savior.</a:t>
            </a:r>
          </a:p>
          <a:p>
            <a:r>
              <a:rPr lang="en-US" sz="4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 Sovereign </a:t>
            </a:r>
            <a:r>
              <a:rPr lang="en-US" sz="4800" i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is my strength;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he makes my feet like the feet of a deer,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he enables me to tread on the heights</a:t>
            </a:r>
            <a:r>
              <a:rPr lang="en-US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9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3900"/>
            <a:ext cx="1196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/>
              <a:t>We won’t truly know that </a:t>
            </a:r>
            <a:endParaRPr lang="en-US" sz="6000" b="1" i="1" dirty="0" smtClean="0"/>
          </a:p>
          <a:p>
            <a:pPr algn="ctr"/>
            <a:r>
              <a:rPr lang="en-US" sz="6000" b="1" i="1" dirty="0" smtClean="0"/>
              <a:t>God </a:t>
            </a:r>
            <a:r>
              <a:rPr lang="en-US" sz="6000" b="1" i="1" dirty="0"/>
              <a:t>is all we need </a:t>
            </a:r>
            <a:endParaRPr lang="en-US" sz="6000" b="1" i="1" dirty="0" smtClean="0"/>
          </a:p>
          <a:p>
            <a:pPr algn="ctr"/>
            <a:r>
              <a:rPr lang="en-US" sz="6000" b="1" i="1" dirty="0" smtClean="0"/>
              <a:t>in life and death </a:t>
            </a:r>
          </a:p>
          <a:p>
            <a:pPr algn="ctr"/>
            <a:r>
              <a:rPr lang="en-US" sz="6000" b="1" i="1" dirty="0" smtClean="0"/>
              <a:t>until </a:t>
            </a:r>
            <a:r>
              <a:rPr lang="en-US" sz="6000" b="1" i="1" dirty="0"/>
              <a:t>we experience that </a:t>
            </a:r>
            <a:endParaRPr lang="en-US" sz="6000" b="1" i="1" dirty="0" smtClean="0"/>
          </a:p>
          <a:p>
            <a:pPr algn="ctr"/>
            <a:r>
              <a:rPr lang="en-US" sz="6000" b="1" i="1" dirty="0" smtClean="0"/>
              <a:t>God </a:t>
            </a:r>
            <a:r>
              <a:rPr lang="en-US" sz="6000" b="1" i="1" dirty="0"/>
              <a:t>is all we have.  </a:t>
            </a:r>
            <a:endParaRPr lang="en-US" sz="6000" dirty="0"/>
          </a:p>
          <a:p>
            <a:pPr algn="ctr"/>
            <a:endParaRPr lang="en-US" sz="6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0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6814"/>
            <a:ext cx="6723922" cy="672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14" y="231443"/>
            <a:ext cx="4839743" cy="64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81" y="571500"/>
            <a:ext cx="1152901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1</a:t>
            </a:r>
          </a:p>
          <a:p>
            <a: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long, Lord, must I call for help,</a:t>
            </a:r>
            <a:b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but </a:t>
            </a:r>
            <a:r>
              <a:rPr lang="en-US" sz="7200" i="1" u="sng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do not listen</a:t>
            </a:r>
            <a: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Or cry out to you, “Violence!”</a:t>
            </a:r>
            <a:b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   but </a:t>
            </a:r>
            <a:r>
              <a:rPr lang="en-US" sz="7200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you do not save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 Why do </a:t>
            </a:r>
            <a:r>
              <a:rPr lang="en-US" sz="7200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you make me look at </a:t>
            </a:r>
            <a:r>
              <a:rPr lang="en-US" sz="7200" i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injustice</a:t>
            </a:r>
            <a: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Why 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7200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you tolerate wrongdoing</a:t>
            </a:r>
            <a: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7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6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81" y="571500"/>
            <a:ext cx="115290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1</a:t>
            </a:r>
            <a:endParaRPr lang="en-US" sz="66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are before me;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there is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strife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 and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abounds.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the law is paralyzed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justice never prevails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wicked hem in the righteous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so that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justice is </a:t>
            </a:r>
            <a:r>
              <a:rPr lang="en-US" sz="4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perverted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97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81" y="571500"/>
            <a:ext cx="1152901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1</a:t>
            </a:r>
          </a:p>
          <a:p>
            <a:r>
              <a:rPr lang="en-US" sz="5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long, Lord, must I call for help,</a:t>
            </a:r>
            <a:b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but </a:t>
            </a:r>
            <a:r>
              <a:rPr lang="en-US" sz="7200" i="1" u="sng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do not listen</a:t>
            </a:r>
            <a:r>
              <a:rPr lang="en-US" sz="7200" i="1" baseline="30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Or cry out to you, “Violence!”</a:t>
            </a:r>
            <a:b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   but </a:t>
            </a:r>
            <a:r>
              <a:rPr lang="en-US" sz="7200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you do not save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Why do </a:t>
            </a:r>
            <a:r>
              <a:rPr lang="en-US" sz="7200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you make me look at </a:t>
            </a:r>
            <a:r>
              <a:rPr lang="en-US" sz="7200" i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injustice</a:t>
            </a:r>
            <a: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   Why </a:t>
            </a:r>
            <a:r>
              <a:rPr lang="en-US" sz="7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7200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you tolerate wrongdoing</a:t>
            </a:r>
            <a:r>
              <a:rPr lang="en-US" sz="7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7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5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81" y="571500"/>
            <a:ext cx="1152901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HABAKKUK 1</a:t>
            </a:r>
            <a:endParaRPr lang="en-US" sz="66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Destruction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are before me;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there is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strife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 and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 abounds.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the law is paralyzed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and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justice never prevails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wicked hem in the righteous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    so that </a:t>
            </a:r>
            <a:r>
              <a:rPr lang="en-US" sz="4800" i="1" u="sng" dirty="0">
                <a:latin typeface="Arial" panose="020B0604020202020204" pitchFamily="34" charset="0"/>
                <a:cs typeface="Arial" panose="020B0604020202020204" pitchFamily="34" charset="0"/>
              </a:rPr>
              <a:t>justice is </a:t>
            </a:r>
            <a:r>
              <a:rPr lang="en-US" sz="4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perverted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85812"/>
            <a:ext cx="11580774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9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#1-Col.1;1-7-Identity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#1-Col.1;1-7-Identity" id="{20B06652-4BF3-48CA-874E-BD533312777B}" vid="{759E2E95-2FBC-44EE-B3D8-4EAF959A6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#1-Col.1;1-7-Identity</Template>
  <TotalTime>1066</TotalTime>
  <Words>179</Words>
  <Application>Microsoft Office PowerPoint</Application>
  <PresentationFormat>Widescreen</PresentationFormat>
  <Paragraphs>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Times New Roman</vt:lpstr>
      <vt:lpstr>Wingdings 3</vt:lpstr>
      <vt:lpstr>#1-Col.1;1-7-Identity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2018-12-01T21:47:17Z</dcterms:created>
  <dcterms:modified xsi:type="dcterms:W3CDTF">2018-12-02T15:33:40Z</dcterms:modified>
</cp:coreProperties>
</file>