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400" r:id="rId3"/>
    <p:sldId id="405" r:id="rId4"/>
    <p:sldId id="415" r:id="rId5"/>
    <p:sldId id="416" r:id="rId6"/>
    <p:sldId id="372" r:id="rId7"/>
    <p:sldId id="409" r:id="rId8"/>
    <p:sldId id="464" r:id="rId9"/>
    <p:sldId id="463" r:id="rId10"/>
    <p:sldId id="418" r:id="rId11"/>
    <p:sldId id="417" r:id="rId12"/>
    <p:sldId id="419" r:id="rId13"/>
    <p:sldId id="421" r:id="rId14"/>
    <p:sldId id="420" r:id="rId15"/>
    <p:sldId id="422" r:id="rId16"/>
    <p:sldId id="423" r:id="rId17"/>
    <p:sldId id="424" r:id="rId18"/>
    <p:sldId id="425" r:id="rId19"/>
    <p:sldId id="426" r:id="rId20"/>
    <p:sldId id="427" r:id="rId21"/>
    <p:sldId id="428" r:id="rId22"/>
    <p:sldId id="429" r:id="rId23"/>
    <p:sldId id="430" r:id="rId24"/>
    <p:sldId id="431" r:id="rId25"/>
    <p:sldId id="432" r:id="rId26"/>
    <p:sldId id="433" r:id="rId27"/>
    <p:sldId id="434" r:id="rId28"/>
    <p:sldId id="465" r:id="rId29"/>
    <p:sldId id="466"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73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66D264-1EE1-489F-8E0E-50D04BA0634A}" type="datetimeFigureOut">
              <a:rPr lang="en-US" smtClean="0"/>
              <a:t>3/13/2017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63063-4165-4AC8-8F63-D5A44D12C19E}" type="slidenum">
              <a:rPr lang="en-US" smtClean="0"/>
              <a:t>‹#›</a:t>
            </a:fld>
            <a:endParaRPr lang="en-US"/>
          </a:p>
        </p:txBody>
      </p:sp>
    </p:spTree>
    <p:extLst>
      <p:ext uri="{BB962C8B-B14F-4D97-AF65-F5344CB8AC3E}">
        <p14:creationId xmlns:p14="http://schemas.microsoft.com/office/powerpoint/2010/main" val="3921725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66D264-1EE1-489F-8E0E-50D04BA0634A}" type="datetimeFigureOut">
              <a:rPr lang="en-US" smtClean="0"/>
              <a:t>3/13/2017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63063-4165-4AC8-8F63-D5A44D12C19E}" type="slidenum">
              <a:rPr lang="en-US" smtClean="0"/>
              <a:t>‹#›</a:t>
            </a:fld>
            <a:endParaRPr lang="en-US"/>
          </a:p>
        </p:txBody>
      </p:sp>
    </p:spTree>
    <p:extLst>
      <p:ext uri="{BB962C8B-B14F-4D97-AF65-F5344CB8AC3E}">
        <p14:creationId xmlns:p14="http://schemas.microsoft.com/office/powerpoint/2010/main" val="827918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66D264-1EE1-489F-8E0E-50D04BA0634A}" type="datetimeFigureOut">
              <a:rPr lang="en-US" smtClean="0"/>
              <a:t>3/13/2017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63063-4165-4AC8-8F63-D5A44D12C19E}" type="slidenum">
              <a:rPr lang="en-US" smtClean="0"/>
              <a:t>‹#›</a:t>
            </a:fld>
            <a:endParaRPr lang="en-US"/>
          </a:p>
        </p:txBody>
      </p:sp>
    </p:spTree>
    <p:extLst>
      <p:ext uri="{BB962C8B-B14F-4D97-AF65-F5344CB8AC3E}">
        <p14:creationId xmlns:p14="http://schemas.microsoft.com/office/powerpoint/2010/main" val="1896975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66D264-1EE1-489F-8E0E-50D04BA0634A}" type="datetimeFigureOut">
              <a:rPr lang="en-US" smtClean="0"/>
              <a:t>3/13/2017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63063-4165-4AC8-8F63-D5A44D12C19E}" type="slidenum">
              <a:rPr lang="en-US" smtClean="0"/>
              <a:t>‹#›</a:t>
            </a:fld>
            <a:endParaRPr lang="en-US"/>
          </a:p>
        </p:txBody>
      </p:sp>
    </p:spTree>
    <p:extLst>
      <p:ext uri="{BB962C8B-B14F-4D97-AF65-F5344CB8AC3E}">
        <p14:creationId xmlns:p14="http://schemas.microsoft.com/office/powerpoint/2010/main" val="1040901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66D264-1EE1-489F-8E0E-50D04BA0634A}" type="datetimeFigureOut">
              <a:rPr lang="en-US" smtClean="0"/>
              <a:t>3/13/2017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63063-4165-4AC8-8F63-D5A44D12C19E}" type="slidenum">
              <a:rPr lang="en-US" smtClean="0"/>
              <a:t>‹#›</a:t>
            </a:fld>
            <a:endParaRPr lang="en-US"/>
          </a:p>
        </p:txBody>
      </p:sp>
    </p:spTree>
    <p:extLst>
      <p:ext uri="{BB962C8B-B14F-4D97-AF65-F5344CB8AC3E}">
        <p14:creationId xmlns:p14="http://schemas.microsoft.com/office/powerpoint/2010/main" val="3561856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66D264-1EE1-489F-8E0E-50D04BA0634A}" type="datetimeFigureOut">
              <a:rPr lang="en-US" smtClean="0"/>
              <a:t>3/13/2017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A63063-4165-4AC8-8F63-D5A44D12C19E}" type="slidenum">
              <a:rPr lang="en-US" smtClean="0"/>
              <a:t>‹#›</a:t>
            </a:fld>
            <a:endParaRPr lang="en-US"/>
          </a:p>
        </p:txBody>
      </p:sp>
    </p:spTree>
    <p:extLst>
      <p:ext uri="{BB962C8B-B14F-4D97-AF65-F5344CB8AC3E}">
        <p14:creationId xmlns:p14="http://schemas.microsoft.com/office/powerpoint/2010/main" val="2832722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66D264-1EE1-489F-8E0E-50D04BA0634A}" type="datetimeFigureOut">
              <a:rPr lang="en-US" smtClean="0"/>
              <a:t>3/13/2017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A63063-4165-4AC8-8F63-D5A44D12C19E}" type="slidenum">
              <a:rPr lang="en-US" smtClean="0"/>
              <a:t>‹#›</a:t>
            </a:fld>
            <a:endParaRPr lang="en-US"/>
          </a:p>
        </p:txBody>
      </p:sp>
    </p:spTree>
    <p:extLst>
      <p:ext uri="{BB962C8B-B14F-4D97-AF65-F5344CB8AC3E}">
        <p14:creationId xmlns:p14="http://schemas.microsoft.com/office/powerpoint/2010/main" val="3196449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66D264-1EE1-489F-8E0E-50D04BA0634A}" type="datetimeFigureOut">
              <a:rPr lang="en-US" smtClean="0"/>
              <a:t>3/13/2017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A63063-4165-4AC8-8F63-D5A44D12C19E}" type="slidenum">
              <a:rPr lang="en-US" smtClean="0"/>
              <a:t>‹#›</a:t>
            </a:fld>
            <a:endParaRPr lang="en-US"/>
          </a:p>
        </p:txBody>
      </p:sp>
    </p:spTree>
    <p:extLst>
      <p:ext uri="{BB962C8B-B14F-4D97-AF65-F5344CB8AC3E}">
        <p14:creationId xmlns:p14="http://schemas.microsoft.com/office/powerpoint/2010/main" val="3613564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66D264-1EE1-489F-8E0E-50D04BA0634A}" type="datetimeFigureOut">
              <a:rPr lang="en-US" smtClean="0"/>
              <a:t>3/13/2017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A63063-4165-4AC8-8F63-D5A44D12C19E}" type="slidenum">
              <a:rPr lang="en-US" smtClean="0"/>
              <a:t>‹#›</a:t>
            </a:fld>
            <a:endParaRPr lang="en-US"/>
          </a:p>
        </p:txBody>
      </p:sp>
    </p:spTree>
    <p:extLst>
      <p:ext uri="{BB962C8B-B14F-4D97-AF65-F5344CB8AC3E}">
        <p14:creationId xmlns:p14="http://schemas.microsoft.com/office/powerpoint/2010/main" val="1667809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66D264-1EE1-489F-8E0E-50D04BA0634A}" type="datetimeFigureOut">
              <a:rPr lang="en-US" smtClean="0"/>
              <a:t>3/13/2017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A63063-4165-4AC8-8F63-D5A44D12C19E}" type="slidenum">
              <a:rPr lang="en-US" smtClean="0"/>
              <a:t>‹#›</a:t>
            </a:fld>
            <a:endParaRPr lang="en-US"/>
          </a:p>
        </p:txBody>
      </p:sp>
    </p:spTree>
    <p:extLst>
      <p:ext uri="{BB962C8B-B14F-4D97-AF65-F5344CB8AC3E}">
        <p14:creationId xmlns:p14="http://schemas.microsoft.com/office/powerpoint/2010/main" val="78629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66D264-1EE1-489F-8E0E-50D04BA0634A}" type="datetimeFigureOut">
              <a:rPr lang="en-US" smtClean="0"/>
              <a:t>3/13/2017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A63063-4165-4AC8-8F63-D5A44D12C19E}" type="slidenum">
              <a:rPr lang="en-US" smtClean="0"/>
              <a:t>‹#›</a:t>
            </a:fld>
            <a:endParaRPr lang="en-US"/>
          </a:p>
        </p:txBody>
      </p:sp>
    </p:spTree>
    <p:extLst>
      <p:ext uri="{BB962C8B-B14F-4D97-AF65-F5344CB8AC3E}">
        <p14:creationId xmlns:p14="http://schemas.microsoft.com/office/powerpoint/2010/main" val="1265178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66D264-1EE1-489F-8E0E-50D04BA0634A}" type="datetimeFigureOut">
              <a:rPr lang="en-US" smtClean="0"/>
              <a:t>3/13/2017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A63063-4165-4AC8-8F63-D5A44D12C19E}" type="slidenum">
              <a:rPr lang="en-US" smtClean="0"/>
              <a:t>‹#›</a:t>
            </a:fld>
            <a:endParaRPr lang="en-US"/>
          </a:p>
        </p:txBody>
      </p:sp>
    </p:spTree>
    <p:extLst>
      <p:ext uri="{BB962C8B-B14F-4D97-AF65-F5344CB8AC3E}">
        <p14:creationId xmlns:p14="http://schemas.microsoft.com/office/powerpoint/2010/main" val="33796912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Ques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70422" cy="70831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8116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923330"/>
          </a:xfrm>
          <a:prstGeom prst="rect">
            <a:avLst/>
          </a:prstGeom>
        </p:spPr>
        <p:txBody>
          <a:bodyPr wrap="square">
            <a:spAutoFit/>
          </a:bodyPr>
          <a:lstStyle/>
          <a:p>
            <a:pPr algn="ctr"/>
            <a:r>
              <a:rPr lang="en-US" sz="5400" b="1" u="sng" dirty="0" smtClean="0">
                <a:solidFill>
                  <a:srgbClr val="FF0000"/>
                </a:solidFill>
                <a:latin typeface="Arial" panose="020B0604020202020204" pitchFamily="34" charset="0"/>
                <a:cs typeface="Arial" panose="020B0604020202020204" pitchFamily="34" charset="0"/>
              </a:rPr>
              <a:t>Mark 10</a:t>
            </a:r>
            <a:endParaRPr lang="en-US" sz="5400" b="1" u="sng" dirty="0">
              <a:solidFill>
                <a:srgbClr val="FF0000"/>
              </a:solidFill>
              <a:latin typeface="Arial" panose="020B0604020202020204" pitchFamily="34" charset="0"/>
              <a:cs typeface="Arial" panose="020B0604020202020204" pitchFamily="34" charset="0"/>
            </a:endParaRPr>
          </a:p>
        </p:txBody>
      </p:sp>
      <p:sp>
        <p:nvSpPr>
          <p:cNvPr id="6" name="Rectangle 5"/>
          <p:cNvSpPr/>
          <p:nvPr/>
        </p:nvSpPr>
        <p:spPr>
          <a:xfrm>
            <a:off x="354842" y="923330"/>
            <a:ext cx="12192000" cy="4524315"/>
          </a:xfrm>
          <a:prstGeom prst="rect">
            <a:avLst/>
          </a:prstGeom>
        </p:spPr>
        <p:txBody>
          <a:bodyPr wrap="square">
            <a:spAutoFit/>
          </a:bodyPr>
          <a:lstStyle/>
          <a:p>
            <a:r>
              <a:rPr lang="en-US" sz="4800" b="1" baseline="30000" dirty="0">
                <a:solidFill>
                  <a:schemeClr val="bg1"/>
                </a:solidFill>
              </a:rPr>
              <a:t>17 </a:t>
            </a:r>
            <a:r>
              <a:rPr lang="en-US" sz="4800" dirty="0">
                <a:solidFill>
                  <a:schemeClr val="bg1"/>
                </a:solidFill>
              </a:rPr>
              <a:t>As Jesus started on his way, a man ran up to him and fell on his </a:t>
            </a:r>
            <a:r>
              <a:rPr lang="en-US" sz="4800" dirty="0" smtClean="0">
                <a:solidFill>
                  <a:schemeClr val="bg1"/>
                </a:solidFill>
              </a:rPr>
              <a:t>knees before </a:t>
            </a:r>
            <a:r>
              <a:rPr lang="en-US" sz="4800" dirty="0">
                <a:solidFill>
                  <a:schemeClr val="bg1"/>
                </a:solidFill>
              </a:rPr>
              <a:t>him. “Good teacher,” he asked, “what must I do to inherit eternal life?”</a:t>
            </a:r>
          </a:p>
          <a:p>
            <a:r>
              <a:rPr lang="en-US" sz="4800" b="1" baseline="30000" dirty="0">
                <a:solidFill>
                  <a:schemeClr val="bg1"/>
                </a:solidFill>
              </a:rPr>
              <a:t>18 </a:t>
            </a:r>
            <a:r>
              <a:rPr lang="en-US" sz="4800" dirty="0">
                <a:solidFill>
                  <a:schemeClr val="bg1"/>
                </a:solidFill>
              </a:rPr>
              <a:t>“Why do you call me good?” Jesus answered. “No one is good—except God alone. </a:t>
            </a:r>
          </a:p>
        </p:txBody>
      </p:sp>
    </p:spTree>
    <p:extLst>
      <p:ext uri="{BB962C8B-B14F-4D97-AF65-F5344CB8AC3E}">
        <p14:creationId xmlns:p14="http://schemas.microsoft.com/office/powerpoint/2010/main" val="2836951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04716"/>
            <a:ext cx="12192000" cy="923330"/>
          </a:xfrm>
          <a:prstGeom prst="rect">
            <a:avLst/>
          </a:prstGeom>
        </p:spPr>
        <p:txBody>
          <a:bodyPr wrap="square">
            <a:spAutoFit/>
          </a:bodyPr>
          <a:lstStyle/>
          <a:p>
            <a:pPr algn="ctr"/>
            <a:r>
              <a:rPr lang="en-US" sz="5400" b="1" u="sng" dirty="0" smtClean="0">
                <a:solidFill>
                  <a:srgbClr val="FF0000"/>
                </a:solidFill>
                <a:latin typeface="Arial" panose="020B0604020202020204" pitchFamily="34" charset="0"/>
                <a:cs typeface="Arial" panose="020B0604020202020204" pitchFamily="34" charset="0"/>
              </a:rPr>
              <a:t>Mark 10</a:t>
            </a:r>
            <a:endParaRPr lang="en-US" sz="5400" b="1" u="sng" dirty="0">
              <a:solidFill>
                <a:srgbClr val="FF0000"/>
              </a:solidFill>
              <a:latin typeface="Arial" panose="020B0604020202020204" pitchFamily="34" charset="0"/>
              <a:cs typeface="Arial" panose="020B0604020202020204" pitchFamily="34" charset="0"/>
            </a:endParaRPr>
          </a:p>
        </p:txBody>
      </p:sp>
      <p:sp>
        <p:nvSpPr>
          <p:cNvPr id="6" name="Rectangle 5"/>
          <p:cNvSpPr/>
          <p:nvPr/>
        </p:nvSpPr>
        <p:spPr>
          <a:xfrm>
            <a:off x="504967" y="1128046"/>
            <a:ext cx="11477767" cy="3785652"/>
          </a:xfrm>
          <a:prstGeom prst="rect">
            <a:avLst/>
          </a:prstGeom>
        </p:spPr>
        <p:txBody>
          <a:bodyPr wrap="square">
            <a:spAutoFit/>
          </a:bodyPr>
          <a:lstStyle/>
          <a:p>
            <a:r>
              <a:rPr lang="en-US" sz="4800" b="1" baseline="30000" dirty="0" smtClean="0">
                <a:solidFill>
                  <a:schemeClr val="bg1"/>
                </a:solidFill>
              </a:rPr>
              <a:t>19</a:t>
            </a:r>
            <a:r>
              <a:rPr lang="en-US" sz="4800" b="1" baseline="30000" dirty="0">
                <a:solidFill>
                  <a:schemeClr val="bg1"/>
                </a:solidFill>
              </a:rPr>
              <a:t> </a:t>
            </a:r>
            <a:r>
              <a:rPr lang="en-US" sz="4800" dirty="0">
                <a:solidFill>
                  <a:schemeClr val="bg1"/>
                </a:solidFill>
              </a:rPr>
              <a:t>You know the commandments: ‘You shall not murder, you shall not commit adultery, you shall not steal, you shall not give false testimony, you shall not defraud, honor your father and mother</a:t>
            </a:r>
            <a:r>
              <a:rPr lang="en-US" sz="4800" dirty="0" smtClean="0">
                <a:solidFill>
                  <a:schemeClr val="bg1"/>
                </a:solidFill>
              </a:rPr>
              <a:t>.’”</a:t>
            </a:r>
            <a:endParaRPr lang="en-US" sz="4800" dirty="0">
              <a:solidFill>
                <a:schemeClr val="bg1"/>
              </a:solidFill>
            </a:endParaRPr>
          </a:p>
        </p:txBody>
      </p:sp>
    </p:spTree>
    <p:extLst>
      <p:ext uri="{BB962C8B-B14F-4D97-AF65-F5344CB8AC3E}">
        <p14:creationId xmlns:p14="http://schemas.microsoft.com/office/powerpoint/2010/main" val="2598886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923330"/>
          </a:xfrm>
          <a:prstGeom prst="rect">
            <a:avLst/>
          </a:prstGeom>
        </p:spPr>
        <p:txBody>
          <a:bodyPr wrap="square">
            <a:spAutoFit/>
          </a:bodyPr>
          <a:lstStyle/>
          <a:p>
            <a:pPr algn="ctr"/>
            <a:r>
              <a:rPr lang="en-US" sz="5400" b="1" u="sng" dirty="0" smtClean="0">
                <a:solidFill>
                  <a:srgbClr val="FF0000"/>
                </a:solidFill>
                <a:latin typeface="Arial" panose="020B0604020202020204" pitchFamily="34" charset="0"/>
                <a:cs typeface="Arial" panose="020B0604020202020204" pitchFamily="34" charset="0"/>
              </a:rPr>
              <a:t>Mark 10</a:t>
            </a:r>
            <a:endParaRPr lang="en-US" sz="5400" b="1" u="sng" dirty="0">
              <a:solidFill>
                <a:srgbClr val="FF0000"/>
              </a:solidFill>
              <a:latin typeface="Arial" panose="020B0604020202020204" pitchFamily="34" charset="0"/>
              <a:cs typeface="Arial" panose="020B0604020202020204" pitchFamily="34" charset="0"/>
            </a:endParaRPr>
          </a:p>
        </p:txBody>
      </p:sp>
      <p:sp>
        <p:nvSpPr>
          <p:cNvPr id="6" name="Rectangle 5"/>
          <p:cNvSpPr/>
          <p:nvPr/>
        </p:nvSpPr>
        <p:spPr>
          <a:xfrm>
            <a:off x="354842" y="923330"/>
            <a:ext cx="11614245" cy="5262979"/>
          </a:xfrm>
          <a:prstGeom prst="rect">
            <a:avLst/>
          </a:prstGeom>
        </p:spPr>
        <p:txBody>
          <a:bodyPr wrap="square">
            <a:spAutoFit/>
          </a:bodyPr>
          <a:lstStyle/>
          <a:p>
            <a:r>
              <a:rPr lang="en-US" sz="4800" b="1" baseline="30000" dirty="0" smtClean="0">
                <a:solidFill>
                  <a:schemeClr val="bg1"/>
                </a:solidFill>
              </a:rPr>
              <a:t>19</a:t>
            </a:r>
            <a:r>
              <a:rPr lang="en-US" sz="4800" b="1" baseline="30000" dirty="0">
                <a:solidFill>
                  <a:schemeClr val="bg1"/>
                </a:solidFill>
              </a:rPr>
              <a:t> </a:t>
            </a:r>
            <a:r>
              <a:rPr lang="en-US" sz="4800" dirty="0">
                <a:solidFill>
                  <a:schemeClr val="bg1"/>
                </a:solidFill>
              </a:rPr>
              <a:t>You know the commandments: ‘You shall not murder, you shall not commit adultery, you shall not steal, you shall not give false testimony, you shall not defraud, honor your father and mother</a:t>
            </a:r>
            <a:r>
              <a:rPr lang="en-US" sz="4800" dirty="0" smtClean="0">
                <a:solidFill>
                  <a:schemeClr val="bg1"/>
                </a:solidFill>
              </a:rPr>
              <a:t>.’”</a:t>
            </a:r>
            <a:endParaRPr lang="en-US" sz="4800" dirty="0">
              <a:solidFill>
                <a:schemeClr val="bg1"/>
              </a:solidFill>
            </a:endParaRPr>
          </a:p>
          <a:p>
            <a:r>
              <a:rPr lang="en-US" sz="4800" b="1" baseline="30000" dirty="0">
                <a:solidFill>
                  <a:schemeClr val="bg1"/>
                </a:solidFill>
              </a:rPr>
              <a:t>20 </a:t>
            </a:r>
            <a:r>
              <a:rPr lang="en-US" sz="4800" dirty="0">
                <a:solidFill>
                  <a:schemeClr val="bg1"/>
                </a:solidFill>
              </a:rPr>
              <a:t>“Teacher,” he declared, “all these I have kept since I was a boy</a:t>
            </a:r>
            <a:r>
              <a:rPr lang="en-US" sz="4800" dirty="0" smtClean="0">
                <a:solidFill>
                  <a:schemeClr val="bg1"/>
                </a:solidFill>
              </a:rPr>
              <a:t>.”</a:t>
            </a:r>
            <a:endParaRPr lang="en-US" sz="4800" dirty="0">
              <a:solidFill>
                <a:schemeClr val="bg1"/>
              </a:solidFill>
            </a:endParaRPr>
          </a:p>
        </p:txBody>
      </p:sp>
    </p:spTree>
    <p:extLst>
      <p:ext uri="{BB962C8B-B14F-4D97-AF65-F5344CB8AC3E}">
        <p14:creationId xmlns:p14="http://schemas.microsoft.com/office/powerpoint/2010/main" val="2796983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7547" y="368489"/>
            <a:ext cx="12192000" cy="923330"/>
          </a:xfrm>
          <a:prstGeom prst="rect">
            <a:avLst/>
          </a:prstGeom>
        </p:spPr>
        <p:txBody>
          <a:bodyPr wrap="square">
            <a:spAutoFit/>
          </a:bodyPr>
          <a:lstStyle/>
          <a:p>
            <a:r>
              <a:rPr lang="en-US" sz="5400" b="1" u="sng" dirty="0" smtClean="0">
                <a:solidFill>
                  <a:schemeClr val="bg1"/>
                </a:solidFill>
                <a:latin typeface="Arial" panose="020B0604020202020204" pitchFamily="34" charset="0"/>
                <a:cs typeface="Arial" panose="020B0604020202020204" pitchFamily="34" charset="0"/>
              </a:rPr>
              <a:t>Ask most people today…</a:t>
            </a:r>
            <a:endParaRPr lang="en-US" sz="5400" b="1" u="sng" dirty="0">
              <a:solidFill>
                <a:schemeClr val="bg1"/>
              </a:solidFill>
              <a:latin typeface="Arial" panose="020B0604020202020204" pitchFamily="34" charset="0"/>
              <a:cs typeface="Arial" panose="020B0604020202020204" pitchFamily="34" charset="0"/>
            </a:endParaRPr>
          </a:p>
        </p:txBody>
      </p:sp>
      <p:sp>
        <p:nvSpPr>
          <p:cNvPr id="6" name="Rectangle 5"/>
          <p:cNvSpPr/>
          <p:nvPr/>
        </p:nvSpPr>
        <p:spPr>
          <a:xfrm>
            <a:off x="327547" y="1534707"/>
            <a:ext cx="11709778" cy="4247317"/>
          </a:xfrm>
          <a:prstGeom prst="rect">
            <a:avLst/>
          </a:prstGeom>
        </p:spPr>
        <p:txBody>
          <a:bodyPr wrap="square">
            <a:spAutoFit/>
          </a:bodyPr>
          <a:lstStyle/>
          <a:p>
            <a:r>
              <a:rPr lang="en-US" sz="5400" i="1" dirty="0" smtClean="0">
                <a:solidFill>
                  <a:schemeClr val="bg1"/>
                </a:solidFill>
                <a:latin typeface="Arial" panose="020B0604020202020204" pitchFamily="34" charset="0"/>
                <a:cs typeface="Arial" panose="020B0604020202020204" pitchFamily="34" charset="0"/>
              </a:rPr>
              <a:t>“If </a:t>
            </a:r>
            <a:r>
              <a:rPr lang="en-US" sz="5400" i="1" dirty="0">
                <a:solidFill>
                  <a:schemeClr val="bg1"/>
                </a:solidFill>
                <a:latin typeface="Arial" panose="020B0604020202020204" pitchFamily="34" charset="0"/>
                <a:cs typeface="Arial" panose="020B0604020202020204" pitchFamily="34" charset="0"/>
              </a:rPr>
              <a:t>you died tonight, and stood before God at heaven’s gate and He asked, “Why should I let you into heaven forever with me,” what would you say?”</a:t>
            </a:r>
            <a:r>
              <a:rPr lang="en-US" sz="5400" dirty="0">
                <a:solidFill>
                  <a:schemeClr val="bg1"/>
                </a:solidFill>
                <a:latin typeface="Arial" panose="020B0604020202020204" pitchFamily="34" charset="0"/>
                <a:cs typeface="Arial" panose="020B0604020202020204" pitchFamily="34" charset="0"/>
              </a:rPr>
              <a:t> </a:t>
            </a:r>
          </a:p>
        </p:txBody>
      </p:sp>
      <p:sp>
        <p:nvSpPr>
          <p:cNvPr id="4" name="Rectangle 3"/>
          <p:cNvSpPr/>
          <p:nvPr/>
        </p:nvSpPr>
        <p:spPr>
          <a:xfrm>
            <a:off x="3234520" y="5539136"/>
            <a:ext cx="12192000" cy="923330"/>
          </a:xfrm>
          <a:prstGeom prst="rect">
            <a:avLst/>
          </a:prstGeom>
        </p:spPr>
        <p:txBody>
          <a:bodyPr wrap="square">
            <a:spAutoFit/>
          </a:bodyPr>
          <a:lstStyle/>
          <a:p>
            <a:r>
              <a:rPr lang="en-US" sz="5400" b="1" u="sng" dirty="0" smtClean="0">
                <a:solidFill>
                  <a:schemeClr val="bg1"/>
                </a:solidFill>
                <a:latin typeface="Arial" panose="020B0604020202020204" pitchFamily="34" charset="0"/>
                <a:cs typeface="Arial" panose="020B0604020202020204" pitchFamily="34" charset="0"/>
              </a:rPr>
              <a:t>…and what will they say?</a:t>
            </a:r>
            <a:endParaRPr lang="en-US" sz="5400" b="1" u="sng"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5032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923330"/>
          </a:xfrm>
          <a:prstGeom prst="rect">
            <a:avLst/>
          </a:prstGeom>
        </p:spPr>
        <p:txBody>
          <a:bodyPr wrap="square">
            <a:spAutoFit/>
          </a:bodyPr>
          <a:lstStyle/>
          <a:p>
            <a:pPr algn="ctr"/>
            <a:r>
              <a:rPr lang="en-US" sz="5400" b="1" u="sng" dirty="0" smtClean="0">
                <a:solidFill>
                  <a:srgbClr val="FF0000"/>
                </a:solidFill>
                <a:latin typeface="Arial" panose="020B0604020202020204" pitchFamily="34" charset="0"/>
                <a:cs typeface="Arial" panose="020B0604020202020204" pitchFamily="34" charset="0"/>
              </a:rPr>
              <a:t>Mark 10</a:t>
            </a:r>
            <a:endParaRPr lang="en-US" sz="5400" b="1" u="sng" dirty="0">
              <a:solidFill>
                <a:srgbClr val="FF0000"/>
              </a:solidFill>
              <a:latin typeface="Arial" panose="020B0604020202020204" pitchFamily="34" charset="0"/>
              <a:cs typeface="Arial" panose="020B0604020202020204" pitchFamily="34" charset="0"/>
            </a:endParaRPr>
          </a:p>
        </p:txBody>
      </p:sp>
      <p:sp>
        <p:nvSpPr>
          <p:cNvPr id="6" name="Rectangle 5"/>
          <p:cNvSpPr/>
          <p:nvPr/>
        </p:nvSpPr>
        <p:spPr>
          <a:xfrm>
            <a:off x="354842" y="923330"/>
            <a:ext cx="11246608" cy="5262979"/>
          </a:xfrm>
          <a:prstGeom prst="rect">
            <a:avLst/>
          </a:prstGeom>
        </p:spPr>
        <p:txBody>
          <a:bodyPr wrap="square">
            <a:spAutoFit/>
          </a:bodyPr>
          <a:lstStyle/>
          <a:p>
            <a:r>
              <a:rPr lang="en-US" sz="4800" b="1" baseline="30000" dirty="0" smtClean="0">
                <a:solidFill>
                  <a:schemeClr val="bg1"/>
                </a:solidFill>
              </a:rPr>
              <a:t>21</a:t>
            </a:r>
            <a:r>
              <a:rPr lang="en-US" sz="4800" b="1" baseline="30000" dirty="0">
                <a:solidFill>
                  <a:schemeClr val="bg1"/>
                </a:solidFill>
              </a:rPr>
              <a:t> </a:t>
            </a:r>
            <a:r>
              <a:rPr lang="en-US" sz="4800" dirty="0">
                <a:solidFill>
                  <a:schemeClr val="bg1"/>
                </a:solidFill>
              </a:rPr>
              <a:t>Jesus looked at him and loved him. “One thing you lack,” he said. “Go, sell everything you have and give to the poor, and you will have treasure in heaven. Then come, follow me.”</a:t>
            </a:r>
          </a:p>
          <a:p>
            <a:r>
              <a:rPr lang="en-US" sz="4800" b="1" baseline="30000" dirty="0">
                <a:solidFill>
                  <a:schemeClr val="bg1"/>
                </a:solidFill>
              </a:rPr>
              <a:t>22 </a:t>
            </a:r>
            <a:r>
              <a:rPr lang="en-US" sz="4800" dirty="0">
                <a:solidFill>
                  <a:schemeClr val="bg1"/>
                </a:solidFill>
              </a:rPr>
              <a:t>At this the man’s face fell. He went away sad, because he had great wealth</a:t>
            </a:r>
            <a:r>
              <a:rPr lang="en-US" sz="4800" dirty="0" smtClean="0">
                <a:solidFill>
                  <a:schemeClr val="bg1"/>
                </a:solidFill>
              </a:rPr>
              <a:t>.</a:t>
            </a:r>
            <a:endParaRPr lang="en-US" sz="4800" dirty="0">
              <a:solidFill>
                <a:schemeClr val="bg1"/>
              </a:solidFill>
            </a:endParaRPr>
          </a:p>
        </p:txBody>
      </p:sp>
    </p:spTree>
    <p:extLst>
      <p:ext uri="{BB962C8B-B14F-4D97-AF65-F5344CB8AC3E}">
        <p14:creationId xmlns:p14="http://schemas.microsoft.com/office/powerpoint/2010/main" val="3067713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923330"/>
          </a:xfrm>
          <a:prstGeom prst="rect">
            <a:avLst/>
          </a:prstGeom>
        </p:spPr>
        <p:txBody>
          <a:bodyPr wrap="square">
            <a:spAutoFit/>
          </a:bodyPr>
          <a:lstStyle/>
          <a:p>
            <a:pPr algn="ctr"/>
            <a:r>
              <a:rPr lang="en-US" sz="5400" b="1" u="sng" dirty="0" smtClean="0">
                <a:solidFill>
                  <a:srgbClr val="00B050"/>
                </a:solidFill>
                <a:latin typeface="Arial" panose="020B0604020202020204" pitchFamily="34" charset="0"/>
                <a:cs typeface="Arial" panose="020B0604020202020204" pitchFamily="34" charset="0"/>
              </a:rPr>
              <a:t>Statements People Make</a:t>
            </a:r>
            <a:endParaRPr lang="en-US" sz="5400" b="1" u="sng" dirty="0">
              <a:solidFill>
                <a:srgbClr val="00B050"/>
              </a:solidFill>
              <a:latin typeface="Arial" panose="020B0604020202020204" pitchFamily="34" charset="0"/>
              <a:cs typeface="Arial" panose="020B0604020202020204" pitchFamily="34" charset="0"/>
            </a:endParaRPr>
          </a:p>
        </p:txBody>
      </p:sp>
      <p:sp>
        <p:nvSpPr>
          <p:cNvPr id="6" name="Rectangle 5"/>
          <p:cNvSpPr/>
          <p:nvPr/>
        </p:nvSpPr>
        <p:spPr>
          <a:xfrm>
            <a:off x="354842" y="1360059"/>
            <a:ext cx="11246608" cy="5262979"/>
          </a:xfrm>
          <a:prstGeom prst="rect">
            <a:avLst/>
          </a:prstGeom>
        </p:spPr>
        <p:txBody>
          <a:bodyPr wrap="square">
            <a:spAutoFit/>
          </a:bodyPr>
          <a:lstStyle/>
          <a:p>
            <a:pPr lvl="0"/>
            <a:r>
              <a:rPr lang="en-US" sz="4800" b="1" u="sng" dirty="0" smtClean="0">
                <a:solidFill>
                  <a:schemeClr val="bg1"/>
                </a:solidFill>
                <a:latin typeface="Arial" panose="020B0604020202020204" pitchFamily="34" charset="0"/>
                <a:cs typeface="Arial" panose="020B0604020202020204" pitchFamily="34" charset="0"/>
              </a:rPr>
              <a:t>1.  I’m </a:t>
            </a:r>
            <a:r>
              <a:rPr lang="en-US" sz="4800" b="1" u="sng" dirty="0">
                <a:solidFill>
                  <a:schemeClr val="bg1"/>
                </a:solidFill>
                <a:latin typeface="Arial" panose="020B0604020202020204" pitchFamily="34" charset="0"/>
                <a:cs typeface="Arial" panose="020B0604020202020204" pitchFamily="34" charset="0"/>
              </a:rPr>
              <a:t>not religious.</a:t>
            </a:r>
            <a:r>
              <a:rPr lang="en-US" sz="4800" u="sng" dirty="0">
                <a:solidFill>
                  <a:schemeClr val="bg1"/>
                </a:solidFill>
                <a:latin typeface="Arial" panose="020B0604020202020204" pitchFamily="34" charset="0"/>
                <a:cs typeface="Arial" panose="020B0604020202020204" pitchFamily="34" charset="0"/>
              </a:rPr>
              <a:t> </a:t>
            </a:r>
            <a:endParaRPr lang="en-US" sz="4800" u="sng" dirty="0" smtClean="0">
              <a:solidFill>
                <a:schemeClr val="bg1"/>
              </a:solidFill>
              <a:latin typeface="Arial" panose="020B0604020202020204" pitchFamily="34" charset="0"/>
              <a:cs typeface="Arial" panose="020B0604020202020204" pitchFamily="34" charset="0"/>
            </a:endParaRPr>
          </a:p>
          <a:p>
            <a:pPr lvl="0"/>
            <a:endParaRPr lang="en-US" sz="4800" u="sng" dirty="0" smtClean="0">
              <a:solidFill>
                <a:schemeClr val="bg1"/>
              </a:solidFill>
              <a:latin typeface="Arial" panose="020B0604020202020204" pitchFamily="34" charset="0"/>
              <a:cs typeface="Arial" panose="020B0604020202020204" pitchFamily="34" charset="0"/>
            </a:endParaRPr>
          </a:p>
          <a:p>
            <a:pPr lvl="0"/>
            <a:r>
              <a:rPr lang="en-US" sz="4800" u="sng" dirty="0" smtClean="0">
                <a:solidFill>
                  <a:schemeClr val="bg1"/>
                </a:solidFill>
                <a:latin typeface="Arial" panose="020B0604020202020204" pitchFamily="34" charset="0"/>
                <a:cs typeface="Arial" panose="020B0604020202020204" pitchFamily="34" charset="0"/>
              </a:rPr>
              <a:t>Questions </a:t>
            </a:r>
            <a:r>
              <a:rPr lang="en-US" sz="4800" u="sng" dirty="0">
                <a:solidFill>
                  <a:schemeClr val="bg1"/>
                </a:solidFill>
                <a:latin typeface="Arial" panose="020B0604020202020204" pitchFamily="34" charset="0"/>
                <a:cs typeface="Arial" panose="020B0604020202020204" pitchFamily="34" charset="0"/>
              </a:rPr>
              <a:t>to ask: </a:t>
            </a:r>
            <a:endParaRPr lang="en-US" sz="4800" dirty="0">
              <a:solidFill>
                <a:schemeClr val="bg1"/>
              </a:solidFill>
              <a:latin typeface="Arial" panose="020B0604020202020204" pitchFamily="34" charset="0"/>
              <a:cs typeface="Arial" panose="020B0604020202020204" pitchFamily="34" charset="0"/>
            </a:endParaRPr>
          </a:p>
          <a:p>
            <a:pPr marL="1600200" lvl="2" indent="-685800">
              <a:buFont typeface="Arial" panose="020B0604020202020204" pitchFamily="34" charset="0"/>
              <a:buChar char="•"/>
            </a:pPr>
            <a:r>
              <a:rPr lang="en-US" sz="4800" i="1" dirty="0" smtClean="0">
                <a:solidFill>
                  <a:schemeClr val="bg1"/>
                </a:solidFill>
                <a:latin typeface="Arial" panose="020B0604020202020204" pitchFamily="34" charset="0"/>
                <a:cs typeface="Arial" panose="020B0604020202020204" pitchFamily="34" charset="0"/>
              </a:rPr>
              <a:t>Why is that?</a:t>
            </a:r>
          </a:p>
          <a:p>
            <a:pPr marL="1600200" lvl="2" indent="-685800">
              <a:buFont typeface="Arial" panose="020B0604020202020204" pitchFamily="34" charset="0"/>
              <a:buChar char="•"/>
            </a:pPr>
            <a:r>
              <a:rPr lang="en-US" sz="4800" i="1" dirty="0" smtClean="0">
                <a:solidFill>
                  <a:schemeClr val="bg1"/>
                </a:solidFill>
                <a:latin typeface="Arial" panose="020B0604020202020204" pitchFamily="34" charset="0"/>
                <a:cs typeface="Arial" panose="020B0604020202020204" pitchFamily="34" charset="0"/>
              </a:rPr>
              <a:t>What </a:t>
            </a:r>
            <a:r>
              <a:rPr lang="en-US" sz="4800" i="1" dirty="0">
                <a:solidFill>
                  <a:schemeClr val="bg1"/>
                </a:solidFill>
                <a:latin typeface="Arial" panose="020B0604020202020204" pitchFamily="34" charset="0"/>
                <a:cs typeface="Arial" panose="020B0604020202020204" pitchFamily="34" charset="0"/>
              </a:rPr>
              <a:t>do you mean by religious?</a:t>
            </a:r>
            <a:endParaRPr lang="en-US" sz="4800" dirty="0">
              <a:solidFill>
                <a:schemeClr val="bg1"/>
              </a:solidFill>
              <a:latin typeface="Arial" panose="020B0604020202020204" pitchFamily="34" charset="0"/>
              <a:cs typeface="Arial" panose="020B0604020202020204" pitchFamily="34" charset="0"/>
            </a:endParaRPr>
          </a:p>
          <a:p>
            <a:pPr marL="1600200" lvl="2" indent="-685800">
              <a:buFont typeface="Arial" panose="020B0604020202020204" pitchFamily="34" charset="0"/>
              <a:buChar char="•"/>
            </a:pPr>
            <a:r>
              <a:rPr lang="en-US" sz="4800" i="1" dirty="0">
                <a:solidFill>
                  <a:schemeClr val="bg1"/>
                </a:solidFill>
                <a:latin typeface="Arial" panose="020B0604020202020204" pitchFamily="34" charset="0"/>
                <a:cs typeface="Arial" panose="020B0604020202020204" pitchFamily="34" charset="0"/>
              </a:rPr>
              <a:t>Would you still consider yourself a spiritual </a:t>
            </a:r>
            <a:r>
              <a:rPr lang="en-US" sz="4800" i="1" dirty="0" smtClean="0">
                <a:solidFill>
                  <a:schemeClr val="bg1"/>
                </a:solidFill>
                <a:latin typeface="Arial" panose="020B0604020202020204" pitchFamily="34" charset="0"/>
                <a:cs typeface="Arial" panose="020B0604020202020204" pitchFamily="34" charset="0"/>
              </a:rPr>
              <a:t>person?</a:t>
            </a:r>
            <a:endParaRPr lang="en-US" sz="48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3759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923330"/>
          </a:xfrm>
          <a:prstGeom prst="rect">
            <a:avLst/>
          </a:prstGeom>
        </p:spPr>
        <p:txBody>
          <a:bodyPr wrap="square">
            <a:spAutoFit/>
          </a:bodyPr>
          <a:lstStyle/>
          <a:p>
            <a:pPr algn="ctr"/>
            <a:r>
              <a:rPr lang="en-US" sz="5400" b="1" u="sng" dirty="0" smtClean="0">
                <a:solidFill>
                  <a:srgbClr val="00B050"/>
                </a:solidFill>
                <a:latin typeface="Arial" panose="020B0604020202020204" pitchFamily="34" charset="0"/>
                <a:cs typeface="Arial" panose="020B0604020202020204" pitchFamily="34" charset="0"/>
              </a:rPr>
              <a:t>Statements People Make</a:t>
            </a:r>
            <a:endParaRPr lang="en-US" sz="5400" b="1" u="sng" dirty="0">
              <a:solidFill>
                <a:srgbClr val="00B050"/>
              </a:solidFill>
              <a:latin typeface="Arial" panose="020B0604020202020204" pitchFamily="34" charset="0"/>
              <a:cs typeface="Arial" panose="020B0604020202020204" pitchFamily="34" charset="0"/>
            </a:endParaRPr>
          </a:p>
        </p:txBody>
      </p:sp>
      <p:sp>
        <p:nvSpPr>
          <p:cNvPr id="6" name="Rectangle 5"/>
          <p:cNvSpPr/>
          <p:nvPr/>
        </p:nvSpPr>
        <p:spPr>
          <a:xfrm>
            <a:off x="354842" y="923330"/>
            <a:ext cx="11246608" cy="3785652"/>
          </a:xfrm>
          <a:prstGeom prst="rect">
            <a:avLst/>
          </a:prstGeom>
        </p:spPr>
        <p:txBody>
          <a:bodyPr wrap="square">
            <a:spAutoFit/>
          </a:bodyPr>
          <a:lstStyle/>
          <a:p>
            <a:pPr lvl="0"/>
            <a:r>
              <a:rPr lang="en-US" sz="4800" b="1" u="sng" dirty="0" smtClean="0">
                <a:solidFill>
                  <a:schemeClr val="bg1"/>
                </a:solidFill>
                <a:latin typeface="Arial" panose="020B0604020202020204" pitchFamily="34" charset="0"/>
                <a:cs typeface="Arial" panose="020B0604020202020204" pitchFamily="34" charset="0"/>
              </a:rPr>
              <a:t>1.  I’m not religious.</a:t>
            </a:r>
            <a:r>
              <a:rPr lang="en-US" sz="4800" u="sng" dirty="0" smtClean="0">
                <a:solidFill>
                  <a:schemeClr val="bg1"/>
                </a:solidFill>
                <a:latin typeface="Arial" panose="020B0604020202020204" pitchFamily="34" charset="0"/>
                <a:cs typeface="Arial" panose="020B0604020202020204" pitchFamily="34" charset="0"/>
              </a:rPr>
              <a:t> </a:t>
            </a:r>
          </a:p>
          <a:p>
            <a:endParaRPr lang="en-US" sz="4800" u="sng" dirty="0" smtClean="0">
              <a:solidFill>
                <a:schemeClr val="bg1"/>
              </a:solidFill>
              <a:latin typeface="Arial" panose="020B0604020202020204" pitchFamily="34" charset="0"/>
              <a:cs typeface="Arial" panose="020B0604020202020204" pitchFamily="34" charset="0"/>
            </a:endParaRPr>
          </a:p>
          <a:p>
            <a:r>
              <a:rPr lang="en-US" sz="4800" u="sng" dirty="0" smtClean="0">
                <a:solidFill>
                  <a:schemeClr val="bg1"/>
                </a:solidFill>
                <a:latin typeface="Arial" panose="020B0604020202020204" pitchFamily="34" charset="0"/>
                <a:cs typeface="Arial" panose="020B0604020202020204" pitchFamily="34" charset="0"/>
              </a:rPr>
              <a:t>Comments </a:t>
            </a:r>
            <a:r>
              <a:rPr lang="en-US" sz="4800" u="sng" dirty="0">
                <a:solidFill>
                  <a:schemeClr val="bg1"/>
                </a:solidFill>
                <a:latin typeface="Arial" panose="020B0604020202020204" pitchFamily="34" charset="0"/>
                <a:cs typeface="Arial" panose="020B0604020202020204" pitchFamily="34" charset="0"/>
              </a:rPr>
              <a:t>to give</a:t>
            </a:r>
            <a:r>
              <a:rPr lang="en-US" sz="4800" dirty="0">
                <a:solidFill>
                  <a:schemeClr val="bg1"/>
                </a:solidFill>
                <a:latin typeface="Arial" panose="020B0604020202020204" pitchFamily="34" charset="0"/>
                <a:cs typeface="Arial" panose="020B0604020202020204" pitchFamily="34" charset="0"/>
              </a:rPr>
              <a:t>:</a:t>
            </a:r>
          </a:p>
          <a:p>
            <a:pPr marL="1600200" lvl="2" indent="-685800">
              <a:buFont typeface="Arial" panose="020B0604020202020204" pitchFamily="34" charset="0"/>
              <a:buChar char="•"/>
            </a:pPr>
            <a:r>
              <a:rPr lang="en-US" sz="4800" i="1" dirty="0">
                <a:solidFill>
                  <a:schemeClr val="bg1"/>
                </a:solidFill>
                <a:latin typeface="Arial" panose="020B0604020202020204" pitchFamily="34" charset="0"/>
                <a:cs typeface="Arial" panose="020B0604020202020204" pitchFamily="34" charset="0"/>
              </a:rPr>
              <a:t>I’m not religious either.  But </a:t>
            </a:r>
            <a:r>
              <a:rPr lang="en-US" sz="4800" i="1" dirty="0" smtClean="0">
                <a:solidFill>
                  <a:schemeClr val="bg1"/>
                </a:solidFill>
                <a:latin typeface="Arial" panose="020B0604020202020204" pitchFamily="34" charset="0"/>
                <a:cs typeface="Arial" panose="020B0604020202020204" pitchFamily="34" charset="0"/>
              </a:rPr>
              <a:t>I sure enjoy knowing God personally.  </a:t>
            </a:r>
            <a:endParaRPr lang="en-US" sz="48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6019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63773"/>
            <a:ext cx="12192000" cy="923330"/>
          </a:xfrm>
          <a:prstGeom prst="rect">
            <a:avLst/>
          </a:prstGeom>
        </p:spPr>
        <p:txBody>
          <a:bodyPr wrap="square">
            <a:spAutoFit/>
          </a:bodyPr>
          <a:lstStyle/>
          <a:p>
            <a:pPr algn="ctr"/>
            <a:r>
              <a:rPr lang="en-US" sz="5400" b="1" u="sng" dirty="0" smtClean="0">
                <a:solidFill>
                  <a:srgbClr val="00B050"/>
                </a:solidFill>
                <a:latin typeface="Arial" panose="020B0604020202020204" pitchFamily="34" charset="0"/>
                <a:cs typeface="Arial" panose="020B0604020202020204" pitchFamily="34" charset="0"/>
              </a:rPr>
              <a:t>Statements People Make</a:t>
            </a:r>
            <a:endParaRPr lang="en-US" sz="5400" b="1" u="sng" dirty="0">
              <a:solidFill>
                <a:srgbClr val="00B050"/>
              </a:solidFill>
              <a:latin typeface="Arial" panose="020B0604020202020204" pitchFamily="34" charset="0"/>
              <a:cs typeface="Arial" panose="020B0604020202020204" pitchFamily="34" charset="0"/>
            </a:endParaRPr>
          </a:p>
        </p:txBody>
      </p:sp>
      <p:sp>
        <p:nvSpPr>
          <p:cNvPr id="6" name="Rectangle 5"/>
          <p:cNvSpPr/>
          <p:nvPr/>
        </p:nvSpPr>
        <p:spPr>
          <a:xfrm>
            <a:off x="354842" y="1496536"/>
            <a:ext cx="11246608" cy="4524315"/>
          </a:xfrm>
          <a:prstGeom prst="rect">
            <a:avLst/>
          </a:prstGeom>
        </p:spPr>
        <p:txBody>
          <a:bodyPr wrap="square">
            <a:spAutoFit/>
          </a:bodyPr>
          <a:lstStyle/>
          <a:p>
            <a:pPr marL="914400" lvl="0" indent="-914400">
              <a:buAutoNum type="arabicPeriod" startAt="2"/>
            </a:pPr>
            <a:r>
              <a:rPr lang="en-US" sz="4800" b="1" dirty="0" smtClean="0">
                <a:solidFill>
                  <a:schemeClr val="bg1"/>
                </a:solidFill>
                <a:latin typeface="Arial" panose="020B0604020202020204" pitchFamily="34" charset="0"/>
                <a:cs typeface="Arial" panose="020B0604020202020204" pitchFamily="34" charset="0"/>
              </a:rPr>
              <a:t>I </a:t>
            </a:r>
            <a:r>
              <a:rPr lang="en-US" sz="4800" b="1" dirty="0">
                <a:solidFill>
                  <a:schemeClr val="bg1"/>
                </a:solidFill>
                <a:latin typeface="Arial" panose="020B0604020202020204" pitchFamily="34" charset="0"/>
                <a:cs typeface="Arial" panose="020B0604020202020204" pitchFamily="34" charset="0"/>
              </a:rPr>
              <a:t>think religion is a crutch. </a:t>
            </a:r>
            <a:r>
              <a:rPr lang="en-US" sz="4800" dirty="0">
                <a:solidFill>
                  <a:schemeClr val="bg1"/>
                </a:solidFill>
                <a:latin typeface="Arial" panose="020B0604020202020204" pitchFamily="34" charset="0"/>
                <a:cs typeface="Arial" panose="020B0604020202020204" pitchFamily="34" charset="0"/>
              </a:rPr>
              <a:t> </a:t>
            </a:r>
            <a:endParaRPr lang="en-US" sz="4800" dirty="0" smtClean="0">
              <a:solidFill>
                <a:schemeClr val="bg1"/>
              </a:solidFill>
              <a:latin typeface="Arial" panose="020B0604020202020204" pitchFamily="34" charset="0"/>
              <a:cs typeface="Arial" panose="020B0604020202020204" pitchFamily="34" charset="0"/>
            </a:endParaRPr>
          </a:p>
          <a:p>
            <a:pPr lvl="0"/>
            <a:endParaRPr lang="en-US" sz="4800" dirty="0">
              <a:solidFill>
                <a:schemeClr val="bg1"/>
              </a:solidFill>
              <a:latin typeface="Arial" panose="020B0604020202020204" pitchFamily="34" charset="0"/>
              <a:cs typeface="Arial" panose="020B0604020202020204" pitchFamily="34" charset="0"/>
            </a:endParaRPr>
          </a:p>
          <a:p>
            <a:pPr lvl="1"/>
            <a:r>
              <a:rPr lang="en-US" sz="4800" u="sng" dirty="0">
                <a:solidFill>
                  <a:schemeClr val="bg1"/>
                </a:solidFill>
                <a:latin typeface="Arial" panose="020B0604020202020204" pitchFamily="34" charset="0"/>
                <a:cs typeface="Arial" panose="020B0604020202020204" pitchFamily="34" charset="0"/>
              </a:rPr>
              <a:t>Questions to ask:</a:t>
            </a:r>
            <a:endParaRPr lang="en-US" sz="4800" dirty="0">
              <a:solidFill>
                <a:schemeClr val="bg1"/>
              </a:solidFill>
              <a:latin typeface="Arial" panose="020B0604020202020204" pitchFamily="34" charset="0"/>
              <a:cs typeface="Arial" panose="020B0604020202020204" pitchFamily="34" charset="0"/>
            </a:endParaRPr>
          </a:p>
          <a:p>
            <a:pPr marL="1600200" lvl="2" indent="-685800">
              <a:buFont typeface="Wingdings" panose="05000000000000000000" pitchFamily="2" charset="2"/>
              <a:buChar char="Ø"/>
            </a:pPr>
            <a:r>
              <a:rPr lang="en-US" sz="4800" i="1" dirty="0" smtClean="0">
                <a:solidFill>
                  <a:schemeClr val="bg1"/>
                </a:solidFill>
                <a:latin typeface="Arial" panose="020B0604020202020204" pitchFamily="34" charset="0"/>
                <a:cs typeface="Arial" panose="020B0604020202020204" pitchFamily="34" charset="0"/>
              </a:rPr>
              <a:t>Doesn’t </a:t>
            </a:r>
            <a:r>
              <a:rPr lang="en-US" sz="4800" i="1" dirty="0">
                <a:solidFill>
                  <a:schemeClr val="bg1"/>
                </a:solidFill>
                <a:latin typeface="Arial" panose="020B0604020202020204" pitchFamily="34" charset="0"/>
                <a:cs typeface="Arial" panose="020B0604020202020204" pitchFamily="34" charset="0"/>
              </a:rPr>
              <a:t>everyone have a </a:t>
            </a:r>
            <a:r>
              <a:rPr lang="en-US" sz="4800" i="1" dirty="0" smtClean="0">
                <a:solidFill>
                  <a:schemeClr val="bg1"/>
                </a:solidFill>
                <a:latin typeface="Arial" panose="020B0604020202020204" pitchFamily="34" charset="0"/>
                <a:cs typeface="Arial" panose="020B0604020202020204" pitchFamily="34" charset="0"/>
              </a:rPr>
              <a:t>limp?</a:t>
            </a:r>
            <a:endParaRPr lang="en-US" sz="4800" dirty="0">
              <a:solidFill>
                <a:schemeClr val="bg1"/>
              </a:solidFill>
              <a:latin typeface="Arial" panose="020B0604020202020204" pitchFamily="34" charset="0"/>
              <a:cs typeface="Arial" panose="020B0604020202020204" pitchFamily="34" charset="0"/>
            </a:endParaRPr>
          </a:p>
          <a:p>
            <a:pPr marL="1600200" lvl="2" indent="-685800">
              <a:buFont typeface="Wingdings" panose="05000000000000000000" pitchFamily="2" charset="2"/>
              <a:buChar char="Ø"/>
            </a:pPr>
            <a:r>
              <a:rPr lang="en-US" sz="4800" i="1" dirty="0" smtClean="0">
                <a:solidFill>
                  <a:schemeClr val="bg1"/>
                </a:solidFill>
                <a:latin typeface="Arial" panose="020B0604020202020204" pitchFamily="34" charset="0"/>
                <a:cs typeface="Arial" panose="020B0604020202020204" pitchFamily="34" charset="0"/>
              </a:rPr>
              <a:t>So </a:t>
            </a:r>
            <a:r>
              <a:rPr lang="en-US" sz="4800" i="1" dirty="0">
                <a:solidFill>
                  <a:schemeClr val="bg1"/>
                </a:solidFill>
                <a:latin typeface="Arial" panose="020B0604020202020204" pitchFamily="34" charset="0"/>
                <a:cs typeface="Arial" panose="020B0604020202020204" pitchFamily="34" charset="0"/>
              </a:rPr>
              <a:t>you’d say you are perfect and never need God?  </a:t>
            </a:r>
            <a:endParaRPr lang="en-US" sz="48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00037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923330"/>
          </a:xfrm>
          <a:prstGeom prst="rect">
            <a:avLst/>
          </a:prstGeom>
        </p:spPr>
        <p:txBody>
          <a:bodyPr wrap="square">
            <a:spAutoFit/>
          </a:bodyPr>
          <a:lstStyle/>
          <a:p>
            <a:pPr algn="ctr"/>
            <a:r>
              <a:rPr lang="en-US" sz="5400" b="1" u="sng" dirty="0" smtClean="0">
                <a:solidFill>
                  <a:srgbClr val="00B050"/>
                </a:solidFill>
                <a:latin typeface="Arial" panose="020B0604020202020204" pitchFamily="34" charset="0"/>
                <a:cs typeface="Arial" panose="020B0604020202020204" pitchFamily="34" charset="0"/>
              </a:rPr>
              <a:t>Statements People Make</a:t>
            </a:r>
            <a:endParaRPr lang="en-US" sz="5400" b="1" u="sng" dirty="0">
              <a:solidFill>
                <a:srgbClr val="00B050"/>
              </a:solidFill>
              <a:latin typeface="Arial" panose="020B0604020202020204" pitchFamily="34" charset="0"/>
              <a:cs typeface="Arial" panose="020B0604020202020204" pitchFamily="34" charset="0"/>
            </a:endParaRPr>
          </a:p>
        </p:txBody>
      </p:sp>
      <p:sp>
        <p:nvSpPr>
          <p:cNvPr id="6" name="Rectangle 5"/>
          <p:cNvSpPr/>
          <p:nvPr/>
        </p:nvSpPr>
        <p:spPr>
          <a:xfrm>
            <a:off x="354842" y="923330"/>
            <a:ext cx="11246608" cy="6740307"/>
          </a:xfrm>
          <a:prstGeom prst="rect">
            <a:avLst/>
          </a:prstGeom>
        </p:spPr>
        <p:txBody>
          <a:bodyPr wrap="square">
            <a:spAutoFit/>
          </a:bodyPr>
          <a:lstStyle/>
          <a:p>
            <a:pPr marL="914400" lvl="0" indent="-914400">
              <a:buAutoNum type="arabicPeriod" startAt="2"/>
            </a:pPr>
            <a:r>
              <a:rPr lang="en-US" sz="4800" b="1" dirty="0" smtClean="0">
                <a:solidFill>
                  <a:schemeClr val="bg1"/>
                </a:solidFill>
                <a:latin typeface="Arial" panose="020B0604020202020204" pitchFamily="34" charset="0"/>
                <a:cs typeface="Arial" panose="020B0604020202020204" pitchFamily="34" charset="0"/>
              </a:rPr>
              <a:t>I </a:t>
            </a:r>
            <a:r>
              <a:rPr lang="en-US" sz="4800" b="1" dirty="0">
                <a:solidFill>
                  <a:schemeClr val="bg1"/>
                </a:solidFill>
                <a:latin typeface="Arial" panose="020B0604020202020204" pitchFamily="34" charset="0"/>
                <a:cs typeface="Arial" panose="020B0604020202020204" pitchFamily="34" charset="0"/>
              </a:rPr>
              <a:t>think religion is a crutch. </a:t>
            </a:r>
            <a:r>
              <a:rPr lang="en-US" sz="4800" dirty="0">
                <a:solidFill>
                  <a:schemeClr val="bg1"/>
                </a:solidFill>
                <a:latin typeface="Arial" panose="020B0604020202020204" pitchFamily="34" charset="0"/>
                <a:cs typeface="Arial" panose="020B0604020202020204" pitchFamily="34" charset="0"/>
              </a:rPr>
              <a:t> </a:t>
            </a:r>
            <a:endParaRPr lang="en-US" sz="4800" u="sng" dirty="0" smtClean="0">
              <a:solidFill>
                <a:schemeClr val="bg1"/>
              </a:solidFill>
              <a:latin typeface="Arial" panose="020B0604020202020204" pitchFamily="34" charset="0"/>
              <a:cs typeface="Arial" panose="020B0604020202020204" pitchFamily="34" charset="0"/>
            </a:endParaRPr>
          </a:p>
          <a:p>
            <a:pPr lvl="1"/>
            <a:r>
              <a:rPr lang="en-US" sz="4800" u="sng" dirty="0" smtClean="0">
                <a:solidFill>
                  <a:schemeClr val="bg1"/>
                </a:solidFill>
                <a:latin typeface="Arial" panose="020B0604020202020204" pitchFamily="34" charset="0"/>
                <a:cs typeface="Arial" panose="020B0604020202020204" pitchFamily="34" charset="0"/>
              </a:rPr>
              <a:t>Comments </a:t>
            </a:r>
            <a:r>
              <a:rPr lang="en-US" sz="4800" u="sng" dirty="0">
                <a:solidFill>
                  <a:schemeClr val="bg1"/>
                </a:solidFill>
                <a:latin typeface="Arial" panose="020B0604020202020204" pitchFamily="34" charset="0"/>
                <a:cs typeface="Arial" panose="020B0604020202020204" pitchFamily="34" charset="0"/>
              </a:rPr>
              <a:t>to give:</a:t>
            </a:r>
            <a:endParaRPr lang="en-US" sz="4800" dirty="0">
              <a:solidFill>
                <a:schemeClr val="bg1"/>
              </a:solidFill>
              <a:latin typeface="Arial" panose="020B0604020202020204" pitchFamily="34" charset="0"/>
              <a:cs typeface="Arial" panose="020B0604020202020204" pitchFamily="34" charset="0"/>
            </a:endParaRPr>
          </a:p>
          <a:p>
            <a:pPr marL="1600200" lvl="2" indent="-685800">
              <a:buFont typeface="Wingdings" panose="05000000000000000000" pitchFamily="2" charset="2"/>
              <a:buChar char="Ø"/>
            </a:pPr>
            <a:r>
              <a:rPr lang="en-US" sz="4800" i="1" dirty="0">
                <a:solidFill>
                  <a:schemeClr val="accent4"/>
                </a:solidFill>
                <a:latin typeface="Arial" panose="020B0604020202020204" pitchFamily="34" charset="0"/>
                <a:cs typeface="Arial" panose="020B0604020202020204" pitchFamily="34" charset="0"/>
              </a:rPr>
              <a:t>I’ll be praying God will show you how much you need Him. </a:t>
            </a:r>
            <a:r>
              <a:rPr lang="en-US" sz="4800" dirty="0">
                <a:solidFill>
                  <a:schemeClr val="accent4"/>
                </a:solidFill>
                <a:latin typeface="Arial" panose="020B0604020202020204" pitchFamily="34" charset="0"/>
                <a:cs typeface="Arial" panose="020B0604020202020204" pitchFamily="34" charset="0"/>
                <a:sym typeface="Wingdings" panose="05000000000000000000" pitchFamily="2" charset="2"/>
              </a:rPr>
              <a:t></a:t>
            </a:r>
            <a:endParaRPr lang="en-US" sz="4800" dirty="0">
              <a:solidFill>
                <a:schemeClr val="accent4"/>
              </a:solidFill>
              <a:latin typeface="Arial" panose="020B0604020202020204" pitchFamily="34" charset="0"/>
              <a:cs typeface="Arial" panose="020B0604020202020204" pitchFamily="34" charset="0"/>
            </a:endParaRPr>
          </a:p>
          <a:p>
            <a:pPr marL="1600200" lvl="2" indent="-685800">
              <a:buFont typeface="Wingdings" panose="05000000000000000000" pitchFamily="2" charset="2"/>
              <a:buChar char="Ø"/>
            </a:pPr>
            <a:r>
              <a:rPr lang="en-US" sz="4800" i="1" dirty="0">
                <a:solidFill>
                  <a:schemeClr val="accent4"/>
                </a:solidFill>
                <a:latin typeface="Arial" panose="020B0604020202020204" pitchFamily="34" charset="0"/>
                <a:cs typeface="Arial" panose="020B0604020202020204" pitchFamily="34" charset="0"/>
              </a:rPr>
              <a:t>I think it’s </a:t>
            </a:r>
            <a:r>
              <a:rPr lang="en-US" sz="4800" i="1" dirty="0" smtClean="0">
                <a:solidFill>
                  <a:schemeClr val="accent4"/>
                </a:solidFill>
                <a:latin typeface="Arial" panose="020B0604020202020204" pitchFamily="34" charset="0"/>
                <a:cs typeface="Arial" panose="020B0604020202020204" pitchFamily="34" charset="0"/>
              </a:rPr>
              <a:t>worse than a crutch.  It’s deceptive!  </a:t>
            </a:r>
          </a:p>
          <a:p>
            <a:pPr lvl="2"/>
            <a:r>
              <a:rPr lang="en-US" sz="4800" dirty="0" smtClean="0">
                <a:solidFill>
                  <a:schemeClr val="bg1"/>
                </a:solidFill>
                <a:latin typeface="Arial" panose="020B0604020202020204" pitchFamily="34" charset="0"/>
                <a:cs typeface="Arial" panose="020B0604020202020204" pitchFamily="34" charset="0"/>
              </a:rPr>
              <a:t>[The </a:t>
            </a:r>
            <a:r>
              <a:rPr lang="en-US" sz="4800" dirty="0">
                <a:solidFill>
                  <a:schemeClr val="bg1"/>
                </a:solidFill>
                <a:latin typeface="Arial" panose="020B0604020202020204" pitchFamily="34" charset="0"/>
                <a:cs typeface="Arial" panose="020B0604020202020204" pitchFamily="34" charset="0"/>
              </a:rPr>
              <a:t>difference:  </a:t>
            </a:r>
            <a:r>
              <a:rPr lang="en-US" sz="4800" b="1" dirty="0">
                <a:solidFill>
                  <a:schemeClr val="bg1"/>
                </a:solidFill>
                <a:latin typeface="Arial" panose="020B0604020202020204" pitchFamily="34" charset="0"/>
                <a:cs typeface="Arial" panose="020B0604020202020204" pitchFamily="34" charset="0"/>
              </a:rPr>
              <a:t>DO (religion) vs. DONE (relationship with Jesus)</a:t>
            </a:r>
            <a:r>
              <a:rPr lang="en-US" sz="4800" dirty="0">
                <a:solidFill>
                  <a:schemeClr val="bg1"/>
                </a:solidFill>
                <a:latin typeface="Arial" panose="020B0604020202020204" pitchFamily="34" charset="0"/>
                <a:cs typeface="Arial" panose="020B0604020202020204" pitchFamily="34" charset="0"/>
              </a:rPr>
              <a:t>.]</a:t>
            </a:r>
          </a:p>
          <a:p>
            <a:pPr lvl="0"/>
            <a:endParaRPr lang="en-US" sz="48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8756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923330"/>
          </a:xfrm>
          <a:prstGeom prst="rect">
            <a:avLst/>
          </a:prstGeom>
        </p:spPr>
        <p:txBody>
          <a:bodyPr wrap="square">
            <a:spAutoFit/>
          </a:bodyPr>
          <a:lstStyle/>
          <a:p>
            <a:pPr algn="ctr"/>
            <a:r>
              <a:rPr lang="en-US" sz="5400" b="1" u="sng" dirty="0" smtClean="0">
                <a:solidFill>
                  <a:srgbClr val="00B050"/>
                </a:solidFill>
                <a:latin typeface="Arial" panose="020B0604020202020204" pitchFamily="34" charset="0"/>
                <a:cs typeface="Arial" panose="020B0604020202020204" pitchFamily="34" charset="0"/>
              </a:rPr>
              <a:t>Statements People Make</a:t>
            </a:r>
            <a:endParaRPr lang="en-US" sz="5400" b="1" u="sng" dirty="0">
              <a:solidFill>
                <a:srgbClr val="00B050"/>
              </a:solidFill>
              <a:latin typeface="Arial" panose="020B0604020202020204" pitchFamily="34" charset="0"/>
              <a:cs typeface="Arial" panose="020B0604020202020204" pitchFamily="34" charset="0"/>
            </a:endParaRPr>
          </a:p>
        </p:txBody>
      </p:sp>
      <p:sp>
        <p:nvSpPr>
          <p:cNvPr id="6" name="Rectangle 5"/>
          <p:cNvSpPr/>
          <p:nvPr/>
        </p:nvSpPr>
        <p:spPr>
          <a:xfrm>
            <a:off x="354842" y="923330"/>
            <a:ext cx="11561928" cy="1569660"/>
          </a:xfrm>
          <a:prstGeom prst="rect">
            <a:avLst/>
          </a:prstGeom>
        </p:spPr>
        <p:txBody>
          <a:bodyPr wrap="square">
            <a:spAutoFit/>
          </a:bodyPr>
          <a:lstStyle/>
          <a:p>
            <a:pPr lvl="0"/>
            <a:r>
              <a:rPr lang="en-US" sz="4800" dirty="0">
                <a:solidFill>
                  <a:schemeClr val="bg1"/>
                </a:solidFill>
                <a:latin typeface="Arial" panose="020B0604020202020204" pitchFamily="34" charset="0"/>
                <a:cs typeface="Arial" panose="020B0604020202020204" pitchFamily="34" charset="0"/>
              </a:rPr>
              <a:t>3</a:t>
            </a:r>
            <a:r>
              <a:rPr lang="en-US" sz="4800" dirty="0" smtClean="0">
                <a:solidFill>
                  <a:schemeClr val="bg1"/>
                </a:solidFill>
                <a:latin typeface="Arial" panose="020B0604020202020204" pitchFamily="34" charset="0"/>
                <a:cs typeface="Arial" panose="020B0604020202020204" pitchFamily="34" charset="0"/>
              </a:rPr>
              <a:t>.)  </a:t>
            </a:r>
            <a:r>
              <a:rPr lang="en-US" sz="4800" dirty="0" smtClean="0">
                <a:solidFill>
                  <a:schemeClr val="bg1"/>
                </a:solidFill>
                <a:latin typeface="Arial" panose="020B0604020202020204" pitchFamily="34" charset="0"/>
                <a:cs typeface="Arial" panose="020B0604020202020204" pitchFamily="34" charset="0"/>
              </a:rPr>
              <a:t>“</a:t>
            </a:r>
            <a:r>
              <a:rPr lang="en-US" sz="4800" i="1" dirty="0" smtClean="0">
                <a:solidFill>
                  <a:schemeClr val="bg1"/>
                </a:solidFill>
                <a:latin typeface="Arial" panose="020B0604020202020204" pitchFamily="34" charset="0"/>
                <a:cs typeface="Arial" panose="020B0604020202020204" pitchFamily="34" charset="0"/>
              </a:rPr>
              <a:t>I </a:t>
            </a:r>
            <a:r>
              <a:rPr lang="en-US" sz="4800" i="1" dirty="0">
                <a:solidFill>
                  <a:schemeClr val="bg1"/>
                </a:solidFill>
                <a:latin typeface="Arial" panose="020B0604020202020204" pitchFamily="34" charset="0"/>
                <a:cs typeface="Arial" panose="020B0604020202020204" pitchFamily="34" charset="0"/>
              </a:rPr>
              <a:t>have a hard time believing in a God I can’t see, hear, feel, touch or measure</a:t>
            </a:r>
            <a:r>
              <a:rPr lang="en-US" sz="4800" i="1" dirty="0" smtClean="0">
                <a:solidFill>
                  <a:schemeClr val="bg1"/>
                </a:solidFill>
                <a:latin typeface="Arial" panose="020B0604020202020204" pitchFamily="34" charset="0"/>
                <a:cs typeface="Arial" panose="020B0604020202020204" pitchFamily="34" charset="0"/>
              </a:rPr>
              <a:t>.”</a:t>
            </a:r>
          </a:p>
        </p:txBody>
      </p:sp>
      <p:sp>
        <p:nvSpPr>
          <p:cNvPr id="4" name="Rectangle 3"/>
          <p:cNvSpPr/>
          <p:nvPr/>
        </p:nvSpPr>
        <p:spPr>
          <a:xfrm>
            <a:off x="315036" y="2890460"/>
            <a:ext cx="11641540" cy="3046988"/>
          </a:xfrm>
          <a:prstGeom prst="rect">
            <a:avLst/>
          </a:prstGeom>
        </p:spPr>
        <p:txBody>
          <a:bodyPr wrap="square">
            <a:spAutoFit/>
          </a:bodyPr>
          <a:lstStyle/>
          <a:p>
            <a:pPr lvl="0"/>
            <a:r>
              <a:rPr lang="en-US" sz="4800" dirty="0" smtClean="0">
                <a:solidFill>
                  <a:srgbClr val="FFC000"/>
                </a:solidFill>
                <a:latin typeface="Arial" panose="020B0604020202020204" pitchFamily="34" charset="0"/>
                <a:cs typeface="Arial" panose="020B0604020202020204" pitchFamily="34" charset="0"/>
              </a:rPr>
              <a:t>QUESTIONS:</a:t>
            </a:r>
          </a:p>
          <a:p>
            <a:pPr marL="685800" lvl="0" indent="-685800">
              <a:buFont typeface="Wingdings" panose="05000000000000000000" pitchFamily="2" charset="2"/>
              <a:buChar char="Ø"/>
            </a:pPr>
            <a:r>
              <a:rPr lang="en-US" sz="4800" dirty="0" smtClean="0">
                <a:solidFill>
                  <a:srgbClr val="FFC000"/>
                </a:solidFill>
                <a:latin typeface="Arial" panose="020B0604020202020204" pitchFamily="34" charset="0"/>
                <a:cs typeface="Arial" panose="020B0604020202020204" pitchFamily="34" charset="0"/>
              </a:rPr>
              <a:t>But don’t you believe </a:t>
            </a:r>
            <a:r>
              <a:rPr lang="en-US" sz="4800" dirty="0">
                <a:solidFill>
                  <a:srgbClr val="FFC000"/>
                </a:solidFill>
                <a:latin typeface="Arial" panose="020B0604020202020204" pitchFamily="34" charset="0"/>
                <a:cs typeface="Arial" panose="020B0604020202020204" pitchFamily="34" charset="0"/>
              </a:rPr>
              <a:t>in things you can’t measure scientifically like love, joy, beauty and kindness, good and evil? </a:t>
            </a:r>
            <a:endParaRPr lang="en-US" sz="4800" dirty="0" smtClean="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5744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4"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Image result for conversa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5700" y="2628899"/>
            <a:ext cx="4762500" cy="422910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88067" y="187225"/>
            <a:ext cx="11903933" cy="4247317"/>
          </a:xfrm>
          <a:prstGeom prst="rect">
            <a:avLst/>
          </a:prstGeom>
        </p:spPr>
        <p:txBody>
          <a:bodyPr wrap="square">
            <a:spAutoFit/>
          </a:bodyPr>
          <a:lstStyle/>
          <a:p>
            <a:r>
              <a:rPr lang="en-US" sz="5400" b="1" u="sng" dirty="0" smtClean="0">
                <a:solidFill>
                  <a:schemeClr val="bg1"/>
                </a:solidFill>
              </a:rPr>
              <a:t>Colossians 4</a:t>
            </a:r>
          </a:p>
          <a:p>
            <a:r>
              <a:rPr lang="en-US" sz="5400" b="1" i="1" baseline="30000" dirty="0" smtClean="0">
                <a:solidFill>
                  <a:schemeClr val="bg1"/>
                </a:solidFill>
              </a:rPr>
              <a:t>6</a:t>
            </a:r>
            <a:r>
              <a:rPr lang="en-US" sz="5400" b="1" i="1" baseline="30000" dirty="0">
                <a:solidFill>
                  <a:schemeClr val="bg1"/>
                </a:solidFill>
              </a:rPr>
              <a:t> </a:t>
            </a:r>
            <a:r>
              <a:rPr lang="en-US" sz="5400" b="1" i="1" dirty="0">
                <a:solidFill>
                  <a:schemeClr val="bg1"/>
                </a:solidFill>
              </a:rPr>
              <a:t>Let your conversation be always full of grace, seasoned with salt, so that you may know how to answer everyone.</a:t>
            </a:r>
            <a:r>
              <a:rPr lang="en-US" sz="5400" dirty="0">
                <a:solidFill>
                  <a:schemeClr val="bg1"/>
                </a:solidFill>
              </a:rPr>
              <a:t>  </a:t>
            </a:r>
          </a:p>
          <a:p>
            <a:pPr algn="ctr"/>
            <a:endParaRPr lang="en-US" sz="5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6621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1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923330"/>
          </a:xfrm>
          <a:prstGeom prst="rect">
            <a:avLst/>
          </a:prstGeom>
        </p:spPr>
        <p:txBody>
          <a:bodyPr wrap="square">
            <a:spAutoFit/>
          </a:bodyPr>
          <a:lstStyle/>
          <a:p>
            <a:pPr algn="ctr"/>
            <a:r>
              <a:rPr lang="en-US" sz="5400" b="1" u="sng" dirty="0" smtClean="0">
                <a:solidFill>
                  <a:srgbClr val="00B050"/>
                </a:solidFill>
                <a:latin typeface="Arial" panose="020B0604020202020204" pitchFamily="34" charset="0"/>
                <a:cs typeface="Arial" panose="020B0604020202020204" pitchFamily="34" charset="0"/>
              </a:rPr>
              <a:t>Statements People Make</a:t>
            </a:r>
            <a:endParaRPr lang="en-US" sz="5400" b="1" u="sng" dirty="0">
              <a:solidFill>
                <a:srgbClr val="00B050"/>
              </a:solidFill>
              <a:latin typeface="Arial" panose="020B0604020202020204" pitchFamily="34" charset="0"/>
              <a:cs typeface="Arial" panose="020B0604020202020204" pitchFamily="34" charset="0"/>
            </a:endParaRPr>
          </a:p>
        </p:txBody>
      </p:sp>
      <p:sp>
        <p:nvSpPr>
          <p:cNvPr id="6" name="Rectangle 5"/>
          <p:cNvSpPr/>
          <p:nvPr/>
        </p:nvSpPr>
        <p:spPr>
          <a:xfrm>
            <a:off x="354842" y="923330"/>
            <a:ext cx="11561928" cy="1569660"/>
          </a:xfrm>
          <a:prstGeom prst="rect">
            <a:avLst/>
          </a:prstGeom>
        </p:spPr>
        <p:txBody>
          <a:bodyPr wrap="square">
            <a:spAutoFit/>
          </a:bodyPr>
          <a:lstStyle/>
          <a:p>
            <a:pPr lvl="0"/>
            <a:r>
              <a:rPr lang="en-US" sz="4800" dirty="0" smtClean="0">
                <a:solidFill>
                  <a:schemeClr val="bg1"/>
                </a:solidFill>
                <a:latin typeface="Arial" panose="020B0604020202020204" pitchFamily="34" charset="0"/>
                <a:cs typeface="Arial" panose="020B0604020202020204" pitchFamily="34" charset="0"/>
              </a:rPr>
              <a:t>3.)  “</a:t>
            </a:r>
            <a:r>
              <a:rPr lang="en-US" sz="4800" i="1" dirty="0" smtClean="0">
                <a:solidFill>
                  <a:schemeClr val="bg1"/>
                </a:solidFill>
                <a:latin typeface="Arial" panose="020B0604020202020204" pitchFamily="34" charset="0"/>
                <a:cs typeface="Arial" panose="020B0604020202020204" pitchFamily="34" charset="0"/>
              </a:rPr>
              <a:t>I </a:t>
            </a:r>
            <a:r>
              <a:rPr lang="en-US" sz="4800" i="1" dirty="0">
                <a:solidFill>
                  <a:schemeClr val="bg1"/>
                </a:solidFill>
                <a:latin typeface="Arial" panose="020B0604020202020204" pitchFamily="34" charset="0"/>
                <a:cs typeface="Arial" panose="020B0604020202020204" pitchFamily="34" charset="0"/>
              </a:rPr>
              <a:t>have a hard time believing in a God I can’t see, hear, feel, touch or measure</a:t>
            </a:r>
            <a:r>
              <a:rPr lang="en-US" sz="4800" i="1" dirty="0" smtClean="0">
                <a:solidFill>
                  <a:schemeClr val="bg1"/>
                </a:solidFill>
                <a:latin typeface="Arial" panose="020B0604020202020204" pitchFamily="34" charset="0"/>
                <a:cs typeface="Arial" panose="020B0604020202020204" pitchFamily="34" charset="0"/>
              </a:rPr>
              <a:t>.”</a:t>
            </a:r>
          </a:p>
        </p:txBody>
      </p:sp>
      <p:sp>
        <p:nvSpPr>
          <p:cNvPr id="4" name="Rectangle 3"/>
          <p:cNvSpPr/>
          <p:nvPr/>
        </p:nvSpPr>
        <p:spPr>
          <a:xfrm>
            <a:off x="275230" y="2822222"/>
            <a:ext cx="11641540" cy="3046988"/>
          </a:xfrm>
          <a:prstGeom prst="rect">
            <a:avLst/>
          </a:prstGeom>
        </p:spPr>
        <p:txBody>
          <a:bodyPr wrap="square">
            <a:spAutoFit/>
          </a:bodyPr>
          <a:lstStyle/>
          <a:p>
            <a:pPr lvl="1"/>
            <a:r>
              <a:rPr lang="en-US" sz="4800" dirty="0" smtClean="0">
                <a:solidFill>
                  <a:schemeClr val="accent4"/>
                </a:solidFill>
                <a:latin typeface="Arial" panose="020B0604020202020204" pitchFamily="34" charset="0"/>
                <a:cs typeface="Arial" panose="020B0604020202020204" pitchFamily="34" charset="0"/>
              </a:rPr>
              <a:t>COMMENTS:</a:t>
            </a:r>
            <a:endParaRPr lang="en-US" sz="4800" dirty="0">
              <a:solidFill>
                <a:schemeClr val="accent4"/>
              </a:solidFill>
              <a:latin typeface="Arial" panose="020B0604020202020204" pitchFamily="34" charset="0"/>
              <a:cs typeface="Arial" panose="020B0604020202020204" pitchFamily="34" charset="0"/>
            </a:endParaRPr>
          </a:p>
          <a:p>
            <a:pPr marL="1143000" lvl="1" indent="-685800">
              <a:buFont typeface="Wingdings" panose="05000000000000000000" pitchFamily="2" charset="2"/>
              <a:buChar char="Ø"/>
            </a:pPr>
            <a:r>
              <a:rPr lang="en-US" sz="4800" i="1" dirty="0">
                <a:solidFill>
                  <a:schemeClr val="accent4"/>
                </a:solidFill>
                <a:latin typeface="Arial" panose="020B0604020202020204" pitchFamily="34" charset="0"/>
                <a:cs typeface="Arial" panose="020B0604020202020204" pitchFamily="34" charset="0"/>
              </a:rPr>
              <a:t>Your own </a:t>
            </a:r>
            <a:r>
              <a:rPr lang="en-US" sz="4800" b="1" i="1" dirty="0">
                <a:solidFill>
                  <a:schemeClr val="accent4"/>
                </a:solidFill>
                <a:latin typeface="Arial" panose="020B0604020202020204" pitchFamily="34" charset="0"/>
                <a:cs typeface="Arial" panose="020B0604020202020204" pitchFamily="34" charset="0"/>
              </a:rPr>
              <a:t>personal experiences with God</a:t>
            </a:r>
            <a:r>
              <a:rPr lang="en-US" sz="4800" i="1" dirty="0">
                <a:solidFill>
                  <a:schemeClr val="accent4"/>
                </a:solidFill>
                <a:latin typeface="Arial" panose="020B0604020202020204" pitchFamily="34" charset="0"/>
                <a:cs typeface="Arial" panose="020B0604020202020204" pitchFamily="34" charset="0"/>
              </a:rPr>
              <a:t>—Him speaking, guiding, convicting, forgiving you, etc</a:t>
            </a:r>
            <a:r>
              <a:rPr lang="en-US" sz="4800" i="1" dirty="0" smtClean="0">
                <a:solidFill>
                  <a:schemeClr val="accent4"/>
                </a:solidFill>
                <a:latin typeface="Arial" panose="020B0604020202020204" pitchFamily="34" charset="0"/>
                <a:cs typeface="Arial" panose="020B0604020202020204" pitchFamily="34" charset="0"/>
              </a:rPr>
              <a:t>.</a:t>
            </a:r>
            <a:endParaRPr lang="en-US" sz="4800" dirty="0">
              <a:solidFill>
                <a:schemeClr val="accent4"/>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0042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4"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923330"/>
          </a:xfrm>
          <a:prstGeom prst="rect">
            <a:avLst/>
          </a:prstGeom>
        </p:spPr>
        <p:txBody>
          <a:bodyPr wrap="square">
            <a:spAutoFit/>
          </a:bodyPr>
          <a:lstStyle/>
          <a:p>
            <a:pPr algn="ctr"/>
            <a:r>
              <a:rPr lang="en-US" sz="5400" b="1" u="sng" dirty="0" smtClean="0">
                <a:solidFill>
                  <a:srgbClr val="00B050"/>
                </a:solidFill>
                <a:latin typeface="Arial" panose="020B0604020202020204" pitchFamily="34" charset="0"/>
                <a:cs typeface="Arial" panose="020B0604020202020204" pitchFamily="34" charset="0"/>
              </a:rPr>
              <a:t>Statements People Make</a:t>
            </a:r>
            <a:endParaRPr lang="en-US" sz="5400" b="1" u="sng" dirty="0">
              <a:solidFill>
                <a:srgbClr val="00B050"/>
              </a:solidFill>
              <a:latin typeface="Arial" panose="020B0604020202020204" pitchFamily="34" charset="0"/>
              <a:cs typeface="Arial" panose="020B0604020202020204" pitchFamily="34" charset="0"/>
            </a:endParaRPr>
          </a:p>
        </p:txBody>
      </p:sp>
      <p:sp>
        <p:nvSpPr>
          <p:cNvPr id="6" name="Rectangle 5"/>
          <p:cNvSpPr/>
          <p:nvPr/>
        </p:nvSpPr>
        <p:spPr>
          <a:xfrm>
            <a:off x="354842" y="923330"/>
            <a:ext cx="11737074" cy="1569660"/>
          </a:xfrm>
          <a:prstGeom prst="rect">
            <a:avLst/>
          </a:prstGeom>
        </p:spPr>
        <p:txBody>
          <a:bodyPr wrap="square">
            <a:spAutoFit/>
          </a:bodyPr>
          <a:lstStyle/>
          <a:p>
            <a:pPr lvl="0"/>
            <a:r>
              <a:rPr lang="en-US" sz="4800" dirty="0" smtClean="0">
                <a:solidFill>
                  <a:schemeClr val="bg1"/>
                </a:solidFill>
                <a:latin typeface="Arial" panose="020B0604020202020204" pitchFamily="34" charset="0"/>
                <a:cs typeface="Arial" panose="020B0604020202020204" pitchFamily="34" charset="0"/>
              </a:rPr>
              <a:t>3.)  “</a:t>
            </a:r>
            <a:r>
              <a:rPr lang="en-US" sz="4800" i="1" dirty="0" smtClean="0">
                <a:solidFill>
                  <a:schemeClr val="bg1"/>
                </a:solidFill>
                <a:latin typeface="Arial" panose="020B0604020202020204" pitchFamily="34" charset="0"/>
                <a:cs typeface="Arial" panose="020B0604020202020204" pitchFamily="34" charset="0"/>
              </a:rPr>
              <a:t>I </a:t>
            </a:r>
            <a:r>
              <a:rPr lang="en-US" sz="4800" i="1" dirty="0">
                <a:solidFill>
                  <a:schemeClr val="bg1"/>
                </a:solidFill>
                <a:latin typeface="Arial" panose="020B0604020202020204" pitchFamily="34" charset="0"/>
                <a:cs typeface="Arial" panose="020B0604020202020204" pitchFamily="34" charset="0"/>
              </a:rPr>
              <a:t>have a hard time believing in a God I can’t see, hear, feel, touch or measure</a:t>
            </a:r>
            <a:r>
              <a:rPr lang="en-US" sz="4800" i="1" dirty="0" smtClean="0">
                <a:solidFill>
                  <a:schemeClr val="bg1"/>
                </a:solidFill>
                <a:latin typeface="Arial" panose="020B0604020202020204" pitchFamily="34" charset="0"/>
                <a:cs typeface="Arial" panose="020B0604020202020204" pitchFamily="34" charset="0"/>
              </a:rPr>
              <a:t>.”</a:t>
            </a:r>
          </a:p>
        </p:txBody>
      </p:sp>
      <p:sp>
        <p:nvSpPr>
          <p:cNvPr id="4" name="Rectangle 3"/>
          <p:cNvSpPr/>
          <p:nvPr/>
        </p:nvSpPr>
        <p:spPr>
          <a:xfrm>
            <a:off x="275230" y="2781278"/>
            <a:ext cx="11641540" cy="3785652"/>
          </a:xfrm>
          <a:prstGeom prst="rect">
            <a:avLst/>
          </a:prstGeom>
        </p:spPr>
        <p:txBody>
          <a:bodyPr wrap="square">
            <a:spAutoFit/>
          </a:bodyPr>
          <a:lstStyle/>
          <a:p>
            <a:r>
              <a:rPr lang="en-US" sz="4800" dirty="0" smtClean="0">
                <a:solidFill>
                  <a:schemeClr val="accent4"/>
                </a:solidFill>
                <a:latin typeface="Arial" panose="020B0604020202020204" pitchFamily="34" charset="0"/>
                <a:cs typeface="Arial" panose="020B0604020202020204" pitchFamily="34" charset="0"/>
              </a:rPr>
              <a:t>COMMENTS:</a:t>
            </a:r>
          </a:p>
          <a:p>
            <a:pPr marL="685800" indent="-685800">
              <a:buFont typeface="Wingdings" panose="05000000000000000000" pitchFamily="2" charset="2"/>
              <a:buChar char="Ø"/>
            </a:pPr>
            <a:r>
              <a:rPr lang="en-US" sz="4800" b="1" dirty="0" smtClean="0">
                <a:solidFill>
                  <a:schemeClr val="accent4"/>
                </a:solidFill>
                <a:latin typeface="Arial" panose="020B0604020202020204" pitchFamily="34" charset="0"/>
                <a:cs typeface="Arial" panose="020B0604020202020204" pitchFamily="34" charset="0"/>
              </a:rPr>
              <a:t>Things </a:t>
            </a:r>
            <a:r>
              <a:rPr lang="en-US" sz="4800" b="1" dirty="0">
                <a:solidFill>
                  <a:schemeClr val="accent4"/>
                </a:solidFill>
                <a:latin typeface="Arial" panose="020B0604020202020204" pitchFamily="34" charset="0"/>
                <a:cs typeface="Arial" panose="020B0604020202020204" pitchFamily="34" charset="0"/>
              </a:rPr>
              <a:t>I can see </a:t>
            </a:r>
            <a:r>
              <a:rPr lang="en-US" sz="4800" b="1" dirty="0" smtClean="0">
                <a:solidFill>
                  <a:schemeClr val="accent4"/>
                </a:solidFill>
                <a:latin typeface="Arial" panose="020B0604020202020204" pitchFamily="34" charset="0"/>
                <a:cs typeface="Arial" panose="020B0604020202020204" pitchFamily="34" charset="0"/>
              </a:rPr>
              <a:t>lead me to believe </a:t>
            </a:r>
            <a:r>
              <a:rPr lang="en-US" sz="4800" b="1" dirty="0">
                <a:solidFill>
                  <a:schemeClr val="accent4"/>
                </a:solidFill>
                <a:latin typeface="Arial" panose="020B0604020202020204" pitchFamily="34" charset="0"/>
                <a:cs typeface="Arial" panose="020B0604020202020204" pitchFamily="34" charset="0"/>
              </a:rPr>
              <a:t>in a God I can’t see.</a:t>
            </a:r>
            <a:endParaRPr lang="en-US" sz="4800" dirty="0">
              <a:solidFill>
                <a:schemeClr val="accent4"/>
              </a:solidFill>
              <a:latin typeface="Arial" panose="020B0604020202020204" pitchFamily="34" charset="0"/>
              <a:cs typeface="Arial" panose="020B0604020202020204" pitchFamily="34" charset="0"/>
            </a:endParaRPr>
          </a:p>
          <a:p>
            <a:r>
              <a:rPr lang="en-US" sz="4800" b="1" dirty="0" smtClean="0">
                <a:solidFill>
                  <a:schemeClr val="accent4"/>
                </a:solidFill>
                <a:latin typeface="Arial" panose="020B0604020202020204" pitchFamily="34" charset="0"/>
                <a:cs typeface="Arial" panose="020B0604020202020204" pitchFamily="34" charset="0"/>
              </a:rPr>
              <a:t>	Evidence </a:t>
            </a:r>
            <a:r>
              <a:rPr lang="en-US" sz="4800" b="1" dirty="0">
                <a:solidFill>
                  <a:schemeClr val="accent4"/>
                </a:solidFill>
                <a:latin typeface="Arial" panose="020B0604020202020204" pitchFamily="34" charset="0"/>
                <a:cs typeface="Arial" panose="020B0604020202020204" pitchFamily="34" charset="0"/>
              </a:rPr>
              <a:t>#1</a:t>
            </a:r>
            <a:r>
              <a:rPr lang="en-US" sz="4800" dirty="0">
                <a:solidFill>
                  <a:schemeClr val="accent4"/>
                </a:solidFill>
                <a:latin typeface="Arial" panose="020B0604020202020204" pitchFamily="34" charset="0"/>
                <a:cs typeface="Arial" panose="020B0604020202020204" pitchFamily="34" charset="0"/>
              </a:rPr>
              <a:t>:</a:t>
            </a:r>
            <a:r>
              <a:rPr lang="en-US" sz="4800" i="1" dirty="0">
                <a:solidFill>
                  <a:schemeClr val="accent4"/>
                </a:solidFill>
                <a:latin typeface="Arial" panose="020B0604020202020204" pitchFamily="34" charset="0"/>
                <a:cs typeface="Arial" panose="020B0604020202020204" pitchFamily="34" charset="0"/>
              </a:rPr>
              <a:t> </a:t>
            </a:r>
            <a:r>
              <a:rPr lang="en-US" sz="4800" dirty="0">
                <a:solidFill>
                  <a:schemeClr val="accent4"/>
                </a:solidFill>
                <a:latin typeface="Arial" panose="020B0604020202020204" pitchFamily="34" charset="0"/>
                <a:cs typeface="Arial" panose="020B0604020202020204" pitchFamily="34" charset="0"/>
              </a:rPr>
              <a:t>Everything in science tells us that </a:t>
            </a:r>
            <a:r>
              <a:rPr lang="en-US" sz="4800" u="sng" dirty="0">
                <a:solidFill>
                  <a:schemeClr val="accent4"/>
                </a:solidFill>
                <a:latin typeface="Arial" panose="020B0604020202020204" pitchFamily="34" charset="0"/>
                <a:cs typeface="Arial" panose="020B0604020202020204" pitchFamily="34" charset="0"/>
              </a:rPr>
              <a:t>our universe had a </a:t>
            </a:r>
            <a:r>
              <a:rPr lang="en-US" sz="4800" u="sng" dirty="0" smtClean="0">
                <a:solidFill>
                  <a:schemeClr val="accent4"/>
                </a:solidFill>
                <a:latin typeface="Arial" panose="020B0604020202020204" pitchFamily="34" charset="0"/>
                <a:cs typeface="Arial" panose="020B0604020202020204" pitchFamily="34" charset="0"/>
              </a:rPr>
              <a:t>beginning.</a:t>
            </a:r>
            <a:r>
              <a:rPr lang="en-US" sz="4800" dirty="0" smtClean="0">
                <a:solidFill>
                  <a:schemeClr val="accent4"/>
                </a:solidFill>
                <a:latin typeface="Arial" panose="020B0604020202020204" pitchFamily="34" charset="0"/>
                <a:cs typeface="Arial" panose="020B0604020202020204" pitchFamily="34" charset="0"/>
              </a:rPr>
              <a:t> </a:t>
            </a:r>
            <a:endParaRPr lang="en-US" sz="4800" dirty="0">
              <a:solidFill>
                <a:schemeClr val="accent4"/>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4088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4"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923330"/>
          </a:xfrm>
          <a:prstGeom prst="rect">
            <a:avLst/>
          </a:prstGeom>
        </p:spPr>
        <p:txBody>
          <a:bodyPr wrap="square">
            <a:spAutoFit/>
          </a:bodyPr>
          <a:lstStyle/>
          <a:p>
            <a:pPr algn="ctr"/>
            <a:r>
              <a:rPr lang="en-US" sz="5400" b="1" u="sng" dirty="0">
                <a:solidFill>
                  <a:srgbClr val="00B050"/>
                </a:solidFill>
                <a:latin typeface="Arial" panose="020B0604020202020204" pitchFamily="34" charset="0"/>
                <a:cs typeface="Arial" panose="020B0604020202020204" pitchFamily="34" charset="0"/>
              </a:rPr>
              <a:t>Questions People </a:t>
            </a:r>
            <a:r>
              <a:rPr lang="en-US" sz="5400" b="1" u="sng" dirty="0" smtClean="0">
                <a:solidFill>
                  <a:srgbClr val="00B050"/>
                </a:solidFill>
                <a:latin typeface="Arial" panose="020B0604020202020204" pitchFamily="34" charset="0"/>
                <a:cs typeface="Arial" panose="020B0604020202020204" pitchFamily="34" charset="0"/>
              </a:rPr>
              <a:t>Ask</a:t>
            </a:r>
            <a:endParaRPr lang="en-US" sz="5400" b="1" u="sng" dirty="0">
              <a:solidFill>
                <a:srgbClr val="00B050"/>
              </a:solidFill>
              <a:latin typeface="Arial" panose="020B0604020202020204" pitchFamily="34" charset="0"/>
              <a:cs typeface="Arial" panose="020B0604020202020204" pitchFamily="34" charset="0"/>
            </a:endParaRPr>
          </a:p>
        </p:txBody>
      </p:sp>
      <p:sp>
        <p:nvSpPr>
          <p:cNvPr id="6" name="Rectangle 5"/>
          <p:cNvSpPr/>
          <p:nvPr/>
        </p:nvSpPr>
        <p:spPr>
          <a:xfrm>
            <a:off x="354842" y="923330"/>
            <a:ext cx="11737074" cy="830997"/>
          </a:xfrm>
          <a:prstGeom prst="rect">
            <a:avLst/>
          </a:prstGeom>
        </p:spPr>
        <p:txBody>
          <a:bodyPr wrap="square">
            <a:spAutoFit/>
          </a:bodyPr>
          <a:lstStyle/>
          <a:p>
            <a:pPr lvl="0" algn="ctr"/>
            <a:r>
              <a:rPr lang="en-US" sz="4800" i="1" dirty="0" smtClean="0">
                <a:solidFill>
                  <a:schemeClr val="bg1"/>
                </a:solidFill>
                <a:latin typeface="Arial" panose="020B0604020202020204" pitchFamily="34" charset="0"/>
                <a:cs typeface="Arial" panose="020B0604020202020204" pitchFamily="34" charset="0"/>
              </a:rPr>
              <a:t>“So who made God?”</a:t>
            </a:r>
          </a:p>
        </p:txBody>
      </p:sp>
      <p:sp>
        <p:nvSpPr>
          <p:cNvPr id="4" name="Rectangle 3"/>
          <p:cNvSpPr/>
          <p:nvPr/>
        </p:nvSpPr>
        <p:spPr>
          <a:xfrm>
            <a:off x="275230" y="2126185"/>
            <a:ext cx="11641540" cy="4524315"/>
          </a:xfrm>
          <a:prstGeom prst="rect">
            <a:avLst/>
          </a:prstGeom>
        </p:spPr>
        <p:txBody>
          <a:bodyPr wrap="square">
            <a:spAutoFit/>
          </a:bodyPr>
          <a:lstStyle/>
          <a:p>
            <a:r>
              <a:rPr lang="en-US" sz="4800" dirty="0" smtClean="0">
                <a:solidFill>
                  <a:schemeClr val="accent4"/>
                </a:solidFill>
                <a:latin typeface="Arial" panose="020B0604020202020204" pitchFamily="34" charset="0"/>
                <a:cs typeface="Arial" panose="020B0604020202020204" pitchFamily="34" charset="0"/>
              </a:rPr>
              <a:t>COMMENTS:</a:t>
            </a:r>
          </a:p>
          <a:p>
            <a:pPr marL="685800" indent="-685800">
              <a:buFont typeface="Wingdings" panose="05000000000000000000" pitchFamily="2" charset="2"/>
              <a:buChar char="Ø"/>
            </a:pPr>
            <a:r>
              <a:rPr lang="en-US" sz="4800" dirty="0" smtClean="0">
                <a:solidFill>
                  <a:schemeClr val="accent4"/>
                </a:solidFill>
                <a:latin typeface="Arial" panose="020B0604020202020204" pitchFamily="34" charset="0"/>
                <a:cs typeface="Arial" panose="020B0604020202020204" pitchFamily="34" charset="0"/>
              </a:rPr>
              <a:t>Only things that have a beginning need a cause.  </a:t>
            </a:r>
          </a:p>
          <a:p>
            <a:pPr marL="685800" indent="-685800">
              <a:buFont typeface="Wingdings" panose="05000000000000000000" pitchFamily="2" charset="2"/>
              <a:buChar char="Ø"/>
            </a:pPr>
            <a:r>
              <a:rPr lang="en-US" sz="4800" dirty="0" smtClean="0">
                <a:solidFill>
                  <a:schemeClr val="accent4"/>
                </a:solidFill>
                <a:latin typeface="Arial" panose="020B0604020202020204" pitchFamily="34" charset="0"/>
                <a:cs typeface="Arial" panose="020B0604020202020204" pitchFamily="34" charset="0"/>
              </a:rPr>
              <a:t>God is the uncaused, immaterial, eternal cause of everything in the universe.</a:t>
            </a:r>
            <a:endParaRPr lang="en-US" sz="4800" dirty="0">
              <a:solidFill>
                <a:schemeClr val="accent4"/>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8133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923330"/>
          </a:xfrm>
          <a:prstGeom prst="rect">
            <a:avLst/>
          </a:prstGeom>
        </p:spPr>
        <p:txBody>
          <a:bodyPr wrap="square">
            <a:spAutoFit/>
          </a:bodyPr>
          <a:lstStyle/>
          <a:p>
            <a:pPr algn="ctr"/>
            <a:r>
              <a:rPr lang="en-US" sz="5400" b="1" u="sng" dirty="0" smtClean="0">
                <a:solidFill>
                  <a:srgbClr val="00B050"/>
                </a:solidFill>
                <a:latin typeface="Arial" panose="020B0604020202020204" pitchFamily="34" charset="0"/>
                <a:cs typeface="Arial" panose="020B0604020202020204" pitchFamily="34" charset="0"/>
              </a:rPr>
              <a:t>Statements People Make</a:t>
            </a:r>
            <a:endParaRPr lang="en-US" sz="5400" b="1" u="sng" dirty="0">
              <a:solidFill>
                <a:srgbClr val="00B050"/>
              </a:solidFill>
              <a:latin typeface="Arial" panose="020B0604020202020204" pitchFamily="34" charset="0"/>
              <a:cs typeface="Arial" panose="020B0604020202020204" pitchFamily="34" charset="0"/>
            </a:endParaRPr>
          </a:p>
        </p:txBody>
      </p:sp>
      <p:sp>
        <p:nvSpPr>
          <p:cNvPr id="6" name="Rectangle 5"/>
          <p:cNvSpPr/>
          <p:nvPr/>
        </p:nvSpPr>
        <p:spPr>
          <a:xfrm>
            <a:off x="354842" y="868738"/>
            <a:ext cx="11737074" cy="1569660"/>
          </a:xfrm>
          <a:prstGeom prst="rect">
            <a:avLst/>
          </a:prstGeom>
        </p:spPr>
        <p:txBody>
          <a:bodyPr wrap="square">
            <a:spAutoFit/>
          </a:bodyPr>
          <a:lstStyle/>
          <a:p>
            <a:pPr lvl="0" algn="ctr"/>
            <a:r>
              <a:rPr lang="en-US" sz="4800" dirty="0" smtClean="0">
                <a:solidFill>
                  <a:schemeClr val="bg1"/>
                </a:solidFill>
                <a:latin typeface="Arial" panose="020B0604020202020204" pitchFamily="34" charset="0"/>
                <a:cs typeface="Arial" panose="020B0604020202020204" pitchFamily="34" charset="0"/>
              </a:rPr>
              <a:t>“</a:t>
            </a:r>
            <a:r>
              <a:rPr lang="en-US" sz="4800" i="1" dirty="0" smtClean="0">
                <a:solidFill>
                  <a:schemeClr val="bg1"/>
                </a:solidFill>
                <a:latin typeface="Arial" panose="020B0604020202020204" pitchFamily="34" charset="0"/>
                <a:cs typeface="Arial" panose="020B0604020202020204" pitchFamily="34" charset="0"/>
              </a:rPr>
              <a:t>I </a:t>
            </a:r>
            <a:r>
              <a:rPr lang="en-US" sz="4800" i="1" dirty="0">
                <a:solidFill>
                  <a:schemeClr val="bg1"/>
                </a:solidFill>
                <a:latin typeface="Arial" panose="020B0604020202020204" pitchFamily="34" charset="0"/>
                <a:cs typeface="Arial" panose="020B0604020202020204" pitchFamily="34" charset="0"/>
              </a:rPr>
              <a:t>have a hard time believing in a God I can’t see, hear, feel, touch or measure</a:t>
            </a:r>
            <a:r>
              <a:rPr lang="en-US" sz="4800" i="1" dirty="0" smtClean="0">
                <a:solidFill>
                  <a:schemeClr val="bg1"/>
                </a:solidFill>
                <a:latin typeface="Arial" panose="020B0604020202020204" pitchFamily="34" charset="0"/>
                <a:cs typeface="Arial" panose="020B0604020202020204" pitchFamily="34" charset="0"/>
              </a:rPr>
              <a:t>.”</a:t>
            </a:r>
          </a:p>
        </p:txBody>
      </p:sp>
      <p:sp>
        <p:nvSpPr>
          <p:cNvPr id="4" name="Rectangle 3"/>
          <p:cNvSpPr/>
          <p:nvPr/>
        </p:nvSpPr>
        <p:spPr>
          <a:xfrm>
            <a:off x="275230" y="2358197"/>
            <a:ext cx="11641540" cy="4401205"/>
          </a:xfrm>
          <a:prstGeom prst="rect">
            <a:avLst/>
          </a:prstGeom>
        </p:spPr>
        <p:txBody>
          <a:bodyPr wrap="square">
            <a:spAutoFit/>
          </a:bodyPr>
          <a:lstStyle/>
          <a:p>
            <a:r>
              <a:rPr lang="en-US" sz="4000" b="1" u="sng" dirty="0" smtClean="0">
                <a:solidFill>
                  <a:schemeClr val="accent4"/>
                </a:solidFill>
                <a:latin typeface="Arial" panose="020B0604020202020204" pitchFamily="34" charset="0"/>
                <a:cs typeface="Arial" panose="020B0604020202020204" pitchFamily="34" charset="0"/>
              </a:rPr>
              <a:t>Evidence </a:t>
            </a:r>
            <a:r>
              <a:rPr lang="en-US" sz="4000" b="1" u="sng" dirty="0">
                <a:solidFill>
                  <a:schemeClr val="accent4"/>
                </a:solidFill>
                <a:latin typeface="Arial" panose="020B0604020202020204" pitchFamily="34" charset="0"/>
                <a:cs typeface="Arial" panose="020B0604020202020204" pitchFamily="34" charset="0"/>
              </a:rPr>
              <a:t>#2:  </a:t>
            </a:r>
            <a:r>
              <a:rPr lang="en-US" sz="4000" i="1" dirty="0">
                <a:solidFill>
                  <a:schemeClr val="accent4"/>
                </a:solidFill>
                <a:latin typeface="Arial" panose="020B0604020202020204" pitchFamily="34" charset="0"/>
                <a:cs typeface="Arial" panose="020B0604020202020204" pitchFamily="34" charset="0"/>
              </a:rPr>
              <a:t>Our universe is </a:t>
            </a:r>
            <a:r>
              <a:rPr lang="en-US" sz="4000" b="1" i="1" dirty="0">
                <a:solidFill>
                  <a:schemeClr val="accent4"/>
                </a:solidFill>
                <a:latin typeface="Arial" panose="020B0604020202020204" pitchFamily="34" charset="0"/>
                <a:cs typeface="Arial" panose="020B0604020202020204" pitchFamily="34" charset="0"/>
              </a:rPr>
              <a:t>fine-tuned</a:t>
            </a:r>
            <a:r>
              <a:rPr lang="en-US" sz="4000" i="1" dirty="0">
                <a:solidFill>
                  <a:schemeClr val="accent4"/>
                </a:solidFill>
                <a:latin typeface="Arial" panose="020B0604020202020204" pitchFamily="34" charset="0"/>
                <a:cs typeface="Arial" panose="020B0604020202020204" pitchFamily="34" charset="0"/>
              </a:rPr>
              <a:t> with astounding </a:t>
            </a:r>
            <a:r>
              <a:rPr lang="en-US" sz="4000" i="1" dirty="0" smtClean="0">
                <a:solidFill>
                  <a:schemeClr val="accent4"/>
                </a:solidFill>
                <a:latin typeface="Arial" panose="020B0604020202020204" pitchFamily="34" charset="0"/>
                <a:cs typeface="Arial" panose="020B0604020202020204" pitchFamily="34" charset="0"/>
              </a:rPr>
              <a:t>precision </a:t>
            </a:r>
            <a:r>
              <a:rPr lang="en-US" sz="4000" i="1" dirty="0">
                <a:solidFill>
                  <a:schemeClr val="accent4"/>
                </a:solidFill>
                <a:latin typeface="Arial" panose="020B0604020202020204" pitchFamily="34" charset="0"/>
                <a:cs typeface="Arial" panose="020B0604020202020204" pitchFamily="34" charset="0"/>
              </a:rPr>
              <a:t>in ways that make it a place that can support life.  The </a:t>
            </a:r>
            <a:r>
              <a:rPr lang="en-US" sz="4000" i="1" u="sng" dirty="0">
                <a:solidFill>
                  <a:schemeClr val="accent4"/>
                </a:solidFill>
                <a:latin typeface="Arial" panose="020B0604020202020204" pitchFamily="34" charset="0"/>
                <a:cs typeface="Arial" panose="020B0604020202020204" pitchFamily="34" charset="0"/>
              </a:rPr>
              <a:t>odds</a:t>
            </a:r>
            <a:r>
              <a:rPr lang="en-US" sz="4000" i="1" dirty="0">
                <a:solidFill>
                  <a:schemeClr val="accent4"/>
                </a:solidFill>
                <a:latin typeface="Arial" panose="020B0604020202020204" pitchFamily="34" charset="0"/>
                <a:cs typeface="Arial" panose="020B0604020202020204" pitchFamily="34" charset="0"/>
              </a:rPr>
              <a:t> of this happening on its own, by sheer chance, are vanishingly small and thus point powerfully to an intelligent designer…precisely the kind of God the Bible presents</a:t>
            </a:r>
            <a:r>
              <a:rPr lang="en-US" sz="4000" i="1" dirty="0" smtClean="0">
                <a:solidFill>
                  <a:schemeClr val="accent4"/>
                </a:solidFill>
                <a:latin typeface="Arial" panose="020B0604020202020204" pitchFamily="34" charset="0"/>
                <a:cs typeface="Arial" panose="020B0604020202020204" pitchFamily="34" charset="0"/>
              </a:rPr>
              <a:t>.</a:t>
            </a:r>
            <a:endParaRPr lang="en-US" sz="4000" dirty="0">
              <a:solidFill>
                <a:schemeClr val="accent4"/>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5016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4"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6773" y="3543300"/>
            <a:ext cx="5355227" cy="33147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923330"/>
          </a:xfrm>
          <a:prstGeom prst="rect">
            <a:avLst/>
          </a:prstGeom>
        </p:spPr>
        <p:txBody>
          <a:bodyPr wrap="square">
            <a:spAutoFit/>
          </a:bodyPr>
          <a:lstStyle/>
          <a:p>
            <a:pPr algn="ctr"/>
            <a:r>
              <a:rPr lang="en-US" sz="5400" b="1" u="sng" dirty="0" smtClean="0">
                <a:solidFill>
                  <a:srgbClr val="00B050"/>
                </a:solidFill>
                <a:latin typeface="Arial" panose="020B0604020202020204" pitchFamily="34" charset="0"/>
                <a:cs typeface="Arial" panose="020B0604020202020204" pitchFamily="34" charset="0"/>
              </a:rPr>
              <a:t>The Force of Gravity</a:t>
            </a:r>
            <a:endParaRPr lang="en-US" sz="5400" b="1" u="sng" dirty="0">
              <a:solidFill>
                <a:srgbClr val="00B050"/>
              </a:solidFill>
              <a:latin typeface="Arial" panose="020B0604020202020204" pitchFamily="34" charset="0"/>
              <a:cs typeface="Arial" panose="020B0604020202020204" pitchFamily="34" charset="0"/>
            </a:endParaRPr>
          </a:p>
        </p:txBody>
      </p:sp>
      <p:sp>
        <p:nvSpPr>
          <p:cNvPr id="4" name="Rectangle 3"/>
          <p:cNvSpPr/>
          <p:nvPr/>
        </p:nvSpPr>
        <p:spPr>
          <a:xfrm>
            <a:off x="412039" y="923330"/>
            <a:ext cx="11641540" cy="3785652"/>
          </a:xfrm>
          <a:prstGeom prst="rect">
            <a:avLst/>
          </a:prstGeom>
        </p:spPr>
        <p:txBody>
          <a:bodyPr wrap="square">
            <a:spAutoFit/>
          </a:bodyPr>
          <a:lstStyle/>
          <a:p>
            <a:r>
              <a:rPr lang="en-US" sz="4800" dirty="0" smtClean="0">
                <a:solidFill>
                  <a:schemeClr val="bg1"/>
                </a:solidFill>
                <a:latin typeface="Arial" panose="020B0604020202020204" pitchFamily="34" charset="0"/>
                <a:cs typeface="Arial" panose="020B0604020202020204" pitchFamily="34" charset="0"/>
              </a:rPr>
              <a:t>Gravity </a:t>
            </a:r>
            <a:r>
              <a:rPr lang="en-US" sz="4800" dirty="0">
                <a:solidFill>
                  <a:schemeClr val="bg1"/>
                </a:solidFill>
                <a:latin typeface="Arial" panose="020B0604020202020204" pitchFamily="34" charset="0"/>
                <a:cs typeface="Arial" panose="020B0604020202020204" pitchFamily="34" charset="0"/>
              </a:rPr>
              <a:t>can’t change by even 1 part in 10 thousand billion </a:t>
            </a:r>
            <a:r>
              <a:rPr lang="en-US" sz="4800" dirty="0" err="1">
                <a:solidFill>
                  <a:schemeClr val="bg1"/>
                </a:solidFill>
                <a:latin typeface="Arial" panose="020B0604020202020204" pitchFamily="34" charset="0"/>
                <a:cs typeface="Arial" panose="020B0604020202020204" pitchFamily="34" charset="0"/>
              </a:rPr>
              <a:t>billion</a:t>
            </a:r>
            <a:r>
              <a:rPr lang="en-US" sz="4800" dirty="0">
                <a:solidFill>
                  <a:schemeClr val="bg1"/>
                </a:solidFill>
                <a:latin typeface="Arial" panose="020B0604020202020204" pitchFamily="34" charset="0"/>
                <a:cs typeface="Arial" panose="020B0604020202020204" pitchFamily="34" charset="0"/>
              </a:rPr>
              <a:t> </a:t>
            </a:r>
            <a:r>
              <a:rPr lang="en-US" sz="4800" dirty="0" err="1">
                <a:solidFill>
                  <a:schemeClr val="bg1"/>
                </a:solidFill>
                <a:latin typeface="Arial" panose="020B0604020202020204" pitchFamily="34" charset="0"/>
                <a:cs typeface="Arial" panose="020B0604020202020204" pitchFamily="34" charset="0"/>
              </a:rPr>
              <a:t>billion</a:t>
            </a:r>
            <a:r>
              <a:rPr lang="en-US" sz="4800" dirty="0">
                <a:solidFill>
                  <a:schemeClr val="bg1"/>
                </a:solidFill>
                <a:latin typeface="Arial" panose="020B0604020202020204" pitchFamily="34" charset="0"/>
                <a:cs typeface="Arial" panose="020B0604020202020204" pitchFamily="34" charset="0"/>
              </a:rPr>
              <a:t> (10</a:t>
            </a:r>
            <a:r>
              <a:rPr lang="en-US" sz="4800" baseline="30000" dirty="0">
                <a:solidFill>
                  <a:schemeClr val="bg1"/>
                </a:solidFill>
                <a:latin typeface="Arial" panose="020B0604020202020204" pitchFamily="34" charset="0"/>
                <a:cs typeface="Arial" panose="020B0604020202020204" pitchFamily="34" charset="0"/>
              </a:rPr>
              <a:t>31</a:t>
            </a:r>
            <a:r>
              <a:rPr lang="en-US" sz="4800" dirty="0">
                <a:solidFill>
                  <a:schemeClr val="bg1"/>
                </a:solidFill>
                <a:latin typeface="Arial" panose="020B0604020202020204" pitchFamily="34" charset="0"/>
                <a:cs typeface="Arial" panose="020B0604020202020204" pitchFamily="34" charset="0"/>
              </a:rPr>
              <a:t> or roughly a “nonillion</a:t>
            </a:r>
            <a:r>
              <a:rPr lang="en-US" sz="4800" dirty="0" smtClean="0">
                <a:solidFill>
                  <a:schemeClr val="bg1"/>
                </a:solidFill>
                <a:latin typeface="Arial" panose="020B0604020202020204" pitchFamily="34" charset="0"/>
                <a:cs typeface="Arial" panose="020B0604020202020204" pitchFamily="34" charset="0"/>
              </a:rPr>
              <a:t>”) or life as we know it </a:t>
            </a:r>
            <a:r>
              <a:rPr lang="en-US" sz="4800" i="1" dirty="0" smtClean="0">
                <a:solidFill>
                  <a:schemeClr val="bg1"/>
                </a:solidFill>
                <a:latin typeface="Arial" panose="020B0604020202020204" pitchFamily="34" charset="0"/>
                <a:cs typeface="Arial" panose="020B0604020202020204" pitchFamily="34" charset="0"/>
              </a:rPr>
              <a:t>anywhere</a:t>
            </a:r>
            <a:r>
              <a:rPr lang="en-US" sz="4800" dirty="0" smtClean="0">
                <a:solidFill>
                  <a:schemeClr val="bg1"/>
                </a:solidFill>
                <a:latin typeface="Arial" panose="020B0604020202020204" pitchFamily="34" charset="0"/>
                <a:cs typeface="Arial" panose="020B0604020202020204" pitchFamily="34" charset="0"/>
              </a:rPr>
              <a:t> in the universe would be impossible. </a:t>
            </a:r>
            <a:endParaRPr lang="en-US" sz="48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6072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par>
                                <p:cTn id="9" presetID="10" presetClass="entr" presetSubtype="0" fill="hold" nodeType="with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fade">
                                      <p:cBhvr>
                                        <p:cTn id="11"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4"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923330"/>
          </a:xfrm>
          <a:prstGeom prst="rect">
            <a:avLst/>
          </a:prstGeom>
        </p:spPr>
        <p:txBody>
          <a:bodyPr wrap="square">
            <a:spAutoFit/>
          </a:bodyPr>
          <a:lstStyle/>
          <a:p>
            <a:pPr algn="ctr"/>
            <a:r>
              <a:rPr lang="en-US" sz="5400" b="1" u="sng" dirty="0" smtClean="0">
                <a:solidFill>
                  <a:srgbClr val="00B050"/>
                </a:solidFill>
                <a:latin typeface="Arial" panose="020B0604020202020204" pitchFamily="34" charset="0"/>
                <a:cs typeface="Arial" panose="020B0604020202020204" pitchFamily="34" charset="0"/>
              </a:rPr>
              <a:t>The Mass of a Neutron</a:t>
            </a:r>
            <a:endParaRPr lang="en-US" sz="5400" b="1" u="sng" dirty="0">
              <a:solidFill>
                <a:srgbClr val="00B050"/>
              </a:solidFill>
              <a:latin typeface="Arial" panose="020B0604020202020204" pitchFamily="34" charset="0"/>
              <a:cs typeface="Arial" panose="020B0604020202020204" pitchFamily="34" charset="0"/>
            </a:endParaRPr>
          </a:p>
        </p:txBody>
      </p:sp>
      <p:sp>
        <p:nvSpPr>
          <p:cNvPr id="4" name="Rectangle 3"/>
          <p:cNvSpPr/>
          <p:nvPr/>
        </p:nvSpPr>
        <p:spPr>
          <a:xfrm>
            <a:off x="412039" y="923330"/>
            <a:ext cx="11641540" cy="3785652"/>
          </a:xfrm>
          <a:prstGeom prst="rect">
            <a:avLst/>
          </a:prstGeom>
        </p:spPr>
        <p:txBody>
          <a:bodyPr wrap="square">
            <a:spAutoFit/>
          </a:bodyPr>
          <a:lstStyle/>
          <a:p>
            <a:r>
              <a:rPr lang="en-US" sz="4800" dirty="0" smtClean="0">
                <a:solidFill>
                  <a:schemeClr val="bg1"/>
                </a:solidFill>
              </a:rPr>
              <a:t>If the </a:t>
            </a:r>
            <a:r>
              <a:rPr lang="en-US" sz="4800" dirty="0">
                <a:solidFill>
                  <a:schemeClr val="bg1"/>
                </a:solidFill>
              </a:rPr>
              <a:t>neutron were not exactly as it is, about 1.001 times the mass of the proton, then all protons would have decayed into neutrons or all neutrons would have decayed into protons, and life would not be possible</a:t>
            </a:r>
            <a:r>
              <a:rPr lang="en-US" sz="4800" dirty="0" smtClean="0">
                <a:solidFill>
                  <a:schemeClr val="bg1"/>
                </a:solidFill>
              </a:rPr>
              <a:t>.</a:t>
            </a:r>
            <a:endParaRPr lang="en-US" sz="4800" dirty="0">
              <a:solidFill>
                <a:schemeClr val="bg1"/>
              </a:solidFill>
            </a:endParaRPr>
          </a:p>
        </p:txBody>
      </p:sp>
      <p:pic>
        <p:nvPicPr>
          <p:cNvPr id="2050" name="Picture 2" descr="Image result for neutr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33096" y="3978275"/>
            <a:ext cx="3858904" cy="37995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5821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4"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 result for scientific big ba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3648074"/>
            <a:ext cx="5715000" cy="320992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923330"/>
          </a:xfrm>
          <a:prstGeom prst="rect">
            <a:avLst/>
          </a:prstGeom>
        </p:spPr>
        <p:txBody>
          <a:bodyPr wrap="square">
            <a:spAutoFit/>
          </a:bodyPr>
          <a:lstStyle/>
          <a:p>
            <a:pPr algn="ctr"/>
            <a:r>
              <a:rPr lang="en-US" sz="5400" b="1" u="sng" dirty="0" smtClean="0">
                <a:solidFill>
                  <a:srgbClr val="00B050"/>
                </a:solidFill>
                <a:latin typeface="Arial" panose="020B0604020202020204" pitchFamily="34" charset="0"/>
                <a:cs typeface="Arial" panose="020B0604020202020204" pitchFamily="34" charset="0"/>
              </a:rPr>
              <a:t>The Big Bang</a:t>
            </a:r>
            <a:endParaRPr lang="en-US" sz="5400" b="1" u="sng" dirty="0">
              <a:solidFill>
                <a:srgbClr val="00B050"/>
              </a:solidFill>
              <a:latin typeface="Arial" panose="020B0604020202020204" pitchFamily="34" charset="0"/>
              <a:cs typeface="Arial" panose="020B0604020202020204" pitchFamily="34" charset="0"/>
            </a:endParaRPr>
          </a:p>
        </p:txBody>
      </p:sp>
      <p:sp>
        <p:nvSpPr>
          <p:cNvPr id="4" name="Rectangle 3"/>
          <p:cNvSpPr/>
          <p:nvPr/>
        </p:nvSpPr>
        <p:spPr>
          <a:xfrm>
            <a:off x="412039" y="923330"/>
            <a:ext cx="11641540" cy="3785652"/>
          </a:xfrm>
          <a:prstGeom prst="rect">
            <a:avLst/>
          </a:prstGeom>
        </p:spPr>
        <p:txBody>
          <a:bodyPr wrap="square">
            <a:spAutoFit/>
          </a:bodyPr>
          <a:lstStyle/>
          <a:p>
            <a:r>
              <a:rPr lang="en-US" sz="4800" b="1" dirty="0">
                <a:solidFill>
                  <a:schemeClr val="bg1"/>
                </a:solidFill>
              </a:rPr>
              <a:t>Explosion of the Big Bang</a:t>
            </a:r>
            <a:r>
              <a:rPr lang="en-US" sz="4800" dirty="0" smtClean="0">
                <a:solidFill>
                  <a:schemeClr val="bg1"/>
                </a:solidFill>
              </a:rPr>
              <a:t>—</a:t>
            </a:r>
          </a:p>
          <a:p>
            <a:r>
              <a:rPr lang="en-US" sz="4800" dirty="0" smtClean="0">
                <a:solidFill>
                  <a:schemeClr val="bg1"/>
                </a:solidFill>
              </a:rPr>
              <a:t>If </a:t>
            </a:r>
            <a:r>
              <a:rPr lang="en-US" sz="4800" dirty="0">
                <a:solidFill>
                  <a:schemeClr val="bg1"/>
                </a:solidFill>
              </a:rPr>
              <a:t>it had differed in strength by as little as one part in 10</a:t>
            </a:r>
            <a:r>
              <a:rPr lang="en-US" sz="4800" baseline="30000" dirty="0">
                <a:solidFill>
                  <a:schemeClr val="bg1"/>
                </a:solidFill>
              </a:rPr>
              <a:t>60 </a:t>
            </a:r>
            <a:r>
              <a:rPr lang="en-US" sz="4800" dirty="0">
                <a:solidFill>
                  <a:schemeClr val="bg1"/>
                </a:solidFill>
              </a:rPr>
              <a:t>, the universe would have either quickly collapsed back on itself or expanded too swiftly for stars to </a:t>
            </a:r>
            <a:r>
              <a:rPr lang="en-US" sz="4800" dirty="0" smtClean="0">
                <a:solidFill>
                  <a:schemeClr val="bg1"/>
                </a:solidFill>
              </a:rPr>
              <a:t>form.</a:t>
            </a:r>
            <a:endParaRPr lang="en-US" sz="4800" dirty="0">
              <a:solidFill>
                <a:schemeClr val="bg1"/>
              </a:solidFill>
            </a:endParaRPr>
          </a:p>
        </p:txBody>
      </p:sp>
    </p:spTree>
    <p:extLst>
      <p:ext uri="{BB962C8B-B14F-4D97-AF65-F5344CB8AC3E}">
        <p14:creationId xmlns:p14="http://schemas.microsoft.com/office/powerpoint/2010/main" val="2724295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4"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923330"/>
          </a:xfrm>
          <a:prstGeom prst="rect">
            <a:avLst/>
          </a:prstGeom>
        </p:spPr>
        <p:txBody>
          <a:bodyPr wrap="square">
            <a:spAutoFit/>
          </a:bodyPr>
          <a:lstStyle/>
          <a:p>
            <a:pPr algn="ctr"/>
            <a:r>
              <a:rPr lang="en-US" sz="5400" b="1" u="sng" dirty="0" smtClean="0">
                <a:solidFill>
                  <a:srgbClr val="00B050"/>
                </a:solidFill>
                <a:latin typeface="Arial" panose="020B0604020202020204" pitchFamily="34" charset="0"/>
                <a:cs typeface="Arial" panose="020B0604020202020204" pitchFamily="34" charset="0"/>
              </a:rPr>
              <a:t>Statements People Make</a:t>
            </a:r>
            <a:endParaRPr lang="en-US" sz="5400" b="1" u="sng" dirty="0">
              <a:solidFill>
                <a:srgbClr val="00B050"/>
              </a:solidFill>
              <a:latin typeface="Arial" panose="020B0604020202020204" pitchFamily="34" charset="0"/>
              <a:cs typeface="Arial" panose="020B0604020202020204" pitchFamily="34" charset="0"/>
            </a:endParaRPr>
          </a:p>
        </p:txBody>
      </p:sp>
      <p:sp>
        <p:nvSpPr>
          <p:cNvPr id="6" name="Rectangle 5"/>
          <p:cNvSpPr/>
          <p:nvPr/>
        </p:nvSpPr>
        <p:spPr>
          <a:xfrm>
            <a:off x="354842" y="868738"/>
            <a:ext cx="11737074" cy="1569660"/>
          </a:xfrm>
          <a:prstGeom prst="rect">
            <a:avLst/>
          </a:prstGeom>
        </p:spPr>
        <p:txBody>
          <a:bodyPr wrap="square">
            <a:spAutoFit/>
          </a:bodyPr>
          <a:lstStyle/>
          <a:p>
            <a:pPr lvl="0" algn="ctr"/>
            <a:r>
              <a:rPr lang="en-US" sz="4800" dirty="0" smtClean="0">
                <a:solidFill>
                  <a:schemeClr val="bg1"/>
                </a:solidFill>
                <a:latin typeface="Arial" panose="020B0604020202020204" pitchFamily="34" charset="0"/>
                <a:cs typeface="Arial" panose="020B0604020202020204" pitchFamily="34" charset="0"/>
              </a:rPr>
              <a:t>“</a:t>
            </a:r>
            <a:r>
              <a:rPr lang="en-US" sz="4800" i="1" dirty="0" smtClean="0">
                <a:solidFill>
                  <a:schemeClr val="bg1"/>
                </a:solidFill>
                <a:latin typeface="Arial" panose="020B0604020202020204" pitchFamily="34" charset="0"/>
                <a:cs typeface="Arial" panose="020B0604020202020204" pitchFamily="34" charset="0"/>
              </a:rPr>
              <a:t>I </a:t>
            </a:r>
            <a:r>
              <a:rPr lang="en-US" sz="4800" i="1" dirty="0">
                <a:solidFill>
                  <a:schemeClr val="bg1"/>
                </a:solidFill>
                <a:latin typeface="Arial" panose="020B0604020202020204" pitchFamily="34" charset="0"/>
                <a:cs typeface="Arial" panose="020B0604020202020204" pitchFamily="34" charset="0"/>
              </a:rPr>
              <a:t>have a hard time believing in a God I can’t see, hear, feel, touch or measure</a:t>
            </a:r>
            <a:r>
              <a:rPr lang="en-US" sz="4800" i="1" dirty="0" smtClean="0">
                <a:solidFill>
                  <a:schemeClr val="bg1"/>
                </a:solidFill>
                <a:latin typeface="Arial" panose="020B0604020202020204" pitchFamily="34" charset="0"/>
                <a:cs typeface="Arial" panose="020B0604020202020204" pitchFamily="34" charset="0"/>
              </a:rPr>
              <a:t>.”</a:t>
            </a:r>
          </a:p>
        </p:txBody>
      </p:sp>
      <p:sp>
        <p:nvSpPr>
          <p:cNvPr id="4" name="Rectangle 3"/>
          <p:cNvSpPr/>
          <p:nvPr/>
        </p:nvSpPr>
        <p:spPr>
          <a:xfrm>
            <a:off x="275230" y="2358197"/>
            <a:ext cx="11641540" cy="1323439"/>
          </a:xfrm>
          <a:prstGeom prst="rect">
            <a:avLst/>
          </a:prstGeom>
        </p:spPr>
        <p:txBody>
          <a:bodyPr wrap="square">
            <a:spAutoFit/>
          </a:bodyPr>
          <a:lstStyle/>
          <a:p>
            <a:r>
              <a:rPr lang="en-US" sz="4000" b="1" u="sng" dirty="0" smtClean="0">
                <a:solidFill>
                  <a:schemeClr val="accent4"/>
                </a:solidFill>
                <a:latin typeface="Arial" panose="020B0604020202020204" pitchFamily="34" charset="0"/>
                <a:cs typeface="Arial" panose="020B0604020202020204" pitchFamily="34" charset="0"/>
              </a:rPr>
              <a:t>Evidence #3:</a:t>
            </a:r>
            <a:r>
              <a:rPr lang="en-US" sz="4000" b="1" dirty="0" smtClean="0">
                <a:solidFill>
                  <a:schemeClr val="accent4"/>
                </a:solidFill>
                <a:latin typeface="Arial" panose="020B0604020202020204" pitchFamily="34" charset="0"/>
                <a:cs typeface="Arial" panose="020B0604020202020204" pitchFamily="34" charset="0"/>
              </a:rPr>
              <a:t>  Objective Moral Standards in Human Nature</a:t>
            </a:r>
            <a:endParaRPr lang="en-US" sz="4000" dirty="0">
              <a:solidFill>
                <a:schemeClr val="accent4"/>
              </a:solidFill>
              <a:latin typeface="Arial" panose="020B0604020202020204" pitchFamily="34" charset="0"/>
              <a:cs typeface="Arial" panose="020B0604020202020204" pitchFamily="34" charset="0"/>
            </a:endParaRPr>
          </a:p>
        </p:txBody>
      </p:sp>
      <p:pic>
        <p:nvPicPr>
          <p:cNvPr id="4098" name="Picture 2" descr="Image result for crimes against human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5175" y="3449628"/>
            <a:ext cx="6096000" cy="3333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9007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098"/>
                                        </p:tgtEl>
                                        <p:attrNameLst>
                                          <p:attrName>style.visibility</p:attrName>
                                        </p:attrNameLst>
                                      </p:cBhvr>
                                      <p:to>
                                        <p:strVal val="visible"/>
                                      </p:to>
                                    </p:set>
                                    <p:animEffect transition="in" filter="fade">
                                      <p:cBhvr>
                                        <p:cTn id="15"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4"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9967" y="283191"/>
            <a:ext cx="11690573" cy="1754326"/>
          </a:xfrm>
          <a:prstGeom prst="rect">
            <a:avLst/>
          </a:prstGeom>
        </p:spPr>
        <p:txBody>
          <a:bodyPr wrap="square">
            <a:spAutoFit/>
          </a:bodyPr>
          <a:lstStyle/>
          <a:p>
            <a:pPr algn="ctr"/>
            <a:r>
              <a:rPr lang="en-US" sz="5400" b="1" dirty="0" smtClean="0">
                <a:solidFill>
                  <a:schemeClr val="bg1"/>
                </a:solidFill>
                <a:latin typeface="Arial" panose="020B0604020202020204" pitchFamily="34" charset="0"/>
                <a:cs typeface="Arial" panose="020B0604020202020204" pitchFamily="34" charset="0"/>
              </a:rPr>
              <a:t>How well prepared are you to answer these kinds of questions?</a:t>
            </a:r>
            <a:endParaRPr lang="en-US" sz="5400" dirty="0">
              <a:solidFill>
                <a:schemeClr val="bg1"/>
              </a:solidFill>
              <a:latin typeface="Arial" panose="020B0604020202020204" pitchFamily="34" charset="0"/>
              <a:cs typeface="Arial" panose="020B0604020202020204" pitchFamily="34" charset="0"/>
            </a:endParaRPr>
          </a:p>
        </p:txBody>
      </p:sp>
      <p:pic>
        <p:nvPicPr>
          <p:cNvPr id="5" name="Picture 2" descr="Image result for on a scale of 1 to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 y="2565173"/>
            <a:ext cx="12192000" cy="318792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613410" y="2518248"/>
            <a:ext cx="2377440" cy="1754326"/>
          </a:xfrm>
          <a:prstGeom prst="rect">
            <a:avLst/>
          </a:prstGeom>
          <a:noFill/>
        </p:spPr>
        <p:txBody>
          <a:bodyPr wrap="square" rtlCol="0">
            <a:spAutoFit/>
          </a:bodyPr>
          <a:lstStyle/>
          <a:p>
            <a:r>
              <a:rPr lang="en-US" sz="5400" dirty="0" smtClean="0">
                <a:solidFill>
                  <a:srgbClr val="00B0F0"/>
                </a:solidFill>
                <a:latin typeface="Arial" panose="020B0604020202020204" pitchFamily="34" charset="0"/>
                <a:cs typeface="Arial" panose="020B0604020202020204" pitchFamily="34" charset="0"/>
              </a:rPr>
              <a:t>Not at all</a:t>
            </a:r>
            <a:endParaRPr lang="en-US" sz="5400" dirty="0">
              <a:solidFill>
                <a:srgbClr val="00B0F0"/>
              </a:solidFill>
              <a:latin typeface="Arial" panose="020B0604020202020204" pitchFamily="34" charset="0"/>
              <a:cs typeface="Arial" panose="020B0604020202020204" pitchFamily="34" charset="0"/>
            </a:endParaRPr>
          </a:p>
        </p:txBody>
      </p:sp>
      <p:sp>
        <p:nvSpPr>
          <p:cNvPr id="7" name="TextBox 6"/>
          <p:cNvSpPr txBox="1"/>
          <p:nvPr/>
        </p:nvSpPr>
        <p:spPr>
          <a:xfrm>
            <a:off x="4346462" y="2404811"/>
            <a:ext cx="2583927" cy="1754326"/>
          </a:xfrm>
          <a:prstGeom prst="rect">
            <a:avLst/>
          </a:prstGeom>
          <a:noFill/>
        </p:spPr>
        <p:txBody>
          <a:bodyPr wrap="square" rtlCol="0">
            <a:spAutoFit/>
          </a:bodyPr>
          <a:lstStyle/>
          <a:p>
            <a:r>
              <a:rPr lang="en-US" sz="5400" dirty="0" smtClean="0">
                <a:solidFill>
                  <a:srgbClr val="FFC000"/>
                </a:solidFill>
                <a:latin typeface="Arial" panose="020B0604020202020204" pitchFamily="34" charset="0"/>
                <a:cs typeface="Arial" panose="020B0604020202020204" pitchFamily="34" charset="0"/>
              </a:rPr>
              <a:t>Some-what</a:t>
            </a:r>
            <a:endParaRPr lang="en-US" sz="5400" dirty="0">
              <a:solidFill>
                <a:srgbClr val="FFC000"/>
              </a:solidFill>
              <a:latin typeface="Arial" panose="020B0604020202020204" pitchFamily="34" charset="0"/>
              <a:cs typeface="Arial" panose="020B0604020202020204" pitchFamily="34" charset="0"/>
            </a:endParaRPr>
          </a:p>
        </p:txBody>
      </p:sp>
      <p:sp>
        <p:nvSpPr>
          <p:cNvPr id="8" name="TextBox 7"/>
          <p:cNvSpPr txBox="1"/>
          <p:nvPr/>
        </p:nvSpPr>
        <p:spPr>
          <a:xfrm>
            <a:off x="9814560" y="2632548"/>
            <a:ext cx="2377440" cy="923330"/>
          </a:xfrm>
          <a:prstGeom prst="rect">
            <a:avLst/>
          </a:prstGeom>
          <a:noFill/>
        </p:spPr>
        <p:txBody>
          <a:bodyPr wrap="square" rtlCol="0">
            <a:spAutoFit/>
          </a:bodyPr>
          <a:lstStyle/>
          <a:p>
            <a:r>
              <a:rPr lang="en-US" sz="5400" dirty="0" smtClean="0">
                <a:solidFill>
                  <a:srgbClr val="FF0000"/>
                </a:solidFill>
                <a:latin typeface="Arial" panose="020B0604020202020204" pitchFamily="34" charset="0"/>
                <a:cs typeface="Arial" panose="020B0604020202020204" pitchFamily="34" charset="0"/>
              </a:rPr>
              <a:t>Totally</a:t>
            </a:r>
            <a:endParaRPr lang="en-US" sz="54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9013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0"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9967" y="283191"/>
            <a:ext cx="11690573" cy="1754326"/>
          </a:xfrm>
          <a:prstGeom prst="rect">
            <a:avLst/>
          </a:prstGeom>
        </p:spPr>
        <p:txBody>
          <a:bodyPr wrap="square">
            <a:spAutoFit/>
          </a:bodyPr>
          <a:lstStyle/>
          <a:p>
            <a:pPr algn="ctr"/>
            <a:r>
              <a:rPr lang="en-US" sz="5400" b="1" dirty="0" smtClean="0">
                <a:solidFill>
                  <a:schemeClr val="bg1"/>
                </a:solidFill>
                <a:latin typeface="Arial" panose="020B0604020202020204" pitchFamily="34" charset="0"/>
                <a:cs typeface="Arial" panose="020B0604020202020204" pitchFamily="34" charset="0"/>
              </a:rPr>
              <a:t>Decide to pray every week for divine encounter opportunities.</a:t>
            </a:r>
            <a:endParaRPr lang="en-US" sz="5400" dirty="0">
              <a:solidFill>
                <a:schemeClr val="bg1"/>
              </a:solidFill>
              <a:latin typeface="Arial" panose="020B0604020202020204" pitchFamily="34" charset="0"/>
              <a:cs typeface="Arial" panose="020B0604020202020204" pitchFamily="34" charset="0"/>
            </a:endParaRPr>
          </a:p>
        </p:txBody>
      </p:sp>
      <p:pic>
        <p:nvPicPr>
          <p:cNvPr id="20482" name="Picture 2" descr="Image result for person pray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3921" y="2556326"/>
            <a:ext cx="8030640" cy="4301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1919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20482"/>
                                        </p:tgtEl>
                                        <p:attrNameLst>
                                          <p:attrName>style.visibility</p:attrName>
                                        </p:attrNameLst>
                                      </p:cBhvr>
                                      <p:to>
                                        <p:strVal val="visible"/>
                                      </p:to>
                                    </p:set>
                                    <p:animEffect transition="in" filter="fade">
                                      <p:cBhvr>
                                        <p:cTn id="9" dur="500"/>
                                        <p:tgtEl>
                                          <p:spTgt spid="20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47700" y="1127718"/>
            <a:ext cx="11315700" cy="4832092"/>
          </a:xfrm>
          <a:prstGeom prst="rect">
            <a:avLst/>
          </a:prstGeom>
        </p:spPr>
        <p:txBody>
          <a:bodyPr wrap="square">
            <a:spAutoFit/>
          </a:bodyPr>
          <a:lstStyle/>
          <a:p>
            <a:pPr marL="742950" lvl="0" indent="-742950">
              <a:buFont typeface="+mj-lt"/>
              <a:buAutoNum type="arabicPeriod"/>
            </a:pPr>
            <a:r>
              <a:rPr lang="en-US" sz="4400" dirty="0">
                <a:solidFill>
                  <a:schemeClr val="bg1"/>
                </a:solidFill>
                <a:latin typeface="Arial" panose="020B0604020202020204" pitchFamily="34" charset="0"/>
                <a:cs typeface="Arial" panose="020B0604020202020204" pitchFamily="34" charset="0"/>
              </a:rPr>
              <a:t>So, do you </a:t>
            </a:r>
            <a:r>
              <a:rPr lang="en-US" sz="4400" b="1" dirty="0">
                <a:solidFill>
                  <a:schemeClr val="bg1"/>
                </a:solidFill>
                <a:latin typeface="Arial" panose="020B0604020202020204" pitchFamily="34" charset="0"/>
                <a:cs typeface="Arial" panose="020B0604020202020204" pitchFamily="34" charset="0"/>
              </a:rPr>
              <a:t>have any kind of spiritual belief?</a:t>
            </a:r>
            <a:endParaRPr lang="en-US" sz="4400" dirty="0">
              <a:solidFill>
                <a:schemeClr val="bg1"/>
              </a:solidFill>
              <a:latin typeface="Arial" panose="020B0604020202020204" pitchFamily="34" charset="0"/>
              <a:cs typeface="Arial" panose="020B0604020202020204" pitchFamily="34" charset="0"/>
            </a:endParaRPr>
          </a:p>
          <a:p>
            <a:pPr marL="742950" lvl="0" indent="-742950">
              <a:buFont typeface="+mj-lt"/>
              <a:buAutoNum type="arabicPeriod"/>
            </a:pPr>
            <a:r>
              <a:rPr lang="en-US" sz="4400" dirty="0">
                <a:solidFill>
                  <a:schemeClr val="bg1"/>
                </a:solidFill>
                <a:latin typeface="Arial" panose="020B0604020202020204" pitchFamily="34" charset="0"/>
                <a:cs typeface="Arial" panose="020B0604020202020204" pitchFamily="34" charset="0"/>
              </a:rPr>
              <a:t>What’s been </a:t>
            </a:r>
            <a:r>
              <a:rPr lang="en-US" sz="4400" b="1" dirty="0">
                <a:solidFill>
                  <a:schemeClr val="bg1"/>
                </a:solidFill>
                <a:latin typeface="Arial" panose="020B0604020202020204" pitchFamily="34" charset="0"/>
                <a:cs typeface="Arial" panose="020B0604020202020204" pitchFamily="34" charset="0"/>
              </a:rPr>
              <a:t>your personal </a:t>
            </a:r>
            <a:r>
              <a:rPr lang="en-US" sz="4400" b="1" dirty="0" smtClean="0">
                <a:solidFill>
                  <a:schemeClr val="bg1"/>
                </a:solidFill>
                <a:latin typeface="Arial" panose="020B0604020202020204" pitchFamily="34" charset="0"/>
                <a:cs typeface="Arial" panose="020B0604020202020204" pitchFamily="34" charset="0"/>
              </a:rPr>
              <a:t>experience </a:t>
            </a:r>
            <a:r>
              <a:rPr lang="en-US" sz="4400" dirty="0" smtClean="0">
                <a:solidFill>
                  <a:schemeClr val="bg1"/>
                </a:solidFill>
                <a:latin typeface="Arial" panose="020B0604020202020204" pitchFamily="34" charset="0"/>
                <a:cs typeface="Arial" panose="020B0604020202020204" pitchFamily="34" charset="0"/>
              </a:rPr>
              <a:t>when </a:t>
            </a:r>
            <a:r>
              <a:rPr lang="en-US" sz="4400" dirty="0">
                <a:solidFill>
                  <a:schemeClr val="bg1"/>
                </a:solidFill>
                <a:latin typeface="Arial" panose="020B0604020202020204" pitchFamily="34" charset="0"/>
                <a:cs typeface="Arial" panose="020B0604020202020204" pitchFamily="34" charset="0"/>
              </a:rPr>
              <a:t>it comes to </a:t>
            </a:r>
            <a:r>
              <a:rPr lang="en-US" sz="4400" b="1" dirty="0">
                <a:solidFill>
                  <a:schemeClr val="bg1"/>
                </a:solidFill>
                <a:latin typeface="Arial" panose="020B0604020202020204" pitchFamily="34" charset="0"/>
                <a:cs typeface="Arial" panose="020B0604020202020204" pitchFamily="34" charset="0"/>
              </a:rPr>
              <a:t>faith</a:t>
            </a:r>
            <a:r>
              <a:rPr lang="en-US" sz="4400" dirty="0">
                <a:solidFill>
                  <a:schemeClr val="bg1"/>
                </a:solidFill>
                <a:latin typeface="Arial" panose="020B0604020202020204" pitchFamily="34" charset="0"/>
                <a:cs typeface="Arial" panose="020B0604020202020204" pitchFamily="34" charset="0"/>
              </a:rPr>
              <a:t> and </a:t>
            </a:r>
            <a:r>
              <a:rPr lang="en-US" sz="4400" b="1" dirty="0">
                <a:solidFill>
                  <a:schemeClr val="bg1"/>
                </a:solidFill>
                <a:latin typeface="Arial" panose="020B0604020202020204" pitchFamily="34" charset="0"/>
                <a:cs typeface="Arial" panose="020B0604020202020204" pitchFamily="34" charset="0"/>
              </a:rPr>
              <a:t>God</a:t>
            </a:r>
            <a:r>
              <a:rPr lang="en-US" sz="4400" dirty="0">
                <a:solidFill>
                  <a:schemeClr val="bg1"/>
                </a:solidFill>
                <a:latin typeface="Arial" panose="020B0604020202020204" pitchFamily="34" charset="0"/>
                <a:cs typeface="Arial" panose="020B0604020202020204" pitchFamily="34" charset="0"/>
              </a:rPr>
              <a:t>?</a:t>
            </a:r>
          </a:p>
          <a:p>
            <a:pPr marL="742950" lvl="0" indent="-742950">
              <a:buFont typeface="+mj-lt"/>
              <a:buAutoNum type="arabicPeriod"/>
            </a:pPr>
            <a:r>
              <a:rPr lang="en-US" sz="4400" dirty="0" smtClean="0">
                <a:solidFill>
                  <a:schemeClr val="bg1"/>
                </a:solidFill>
                <a:latin typeface="Arial" panose="020B0604020202020204" pitchFamily="34" charset="0"/>
                <a:cs typeface="Arial" panose="020B0604020202020204" pitchFamily="34" charset="0"/>
              </a:rPr>
              <a:t>What </a:t>
            </a:r>
            <a:r>
              <a:rPr lang="en-US" sz="4400" b="1" dirty="0">
                <a:solidFill>
                  <a:schemeClr val="bg1"/>
                </a:solidFill>
                <a:latin typeface="Arial" panose="020B0604020202020204" pitchFamily="34" charset="0"/>
                <a:cs typeface="Arial" panose="020B0604020202020204" pitchFamily="34" charset="0"/>
              </a:rPr>
              <a:t>conclusions</a:t>
            </a:r>
            <a:r>
              <a:rPr lang="en-US" sz="4400" dirty="0">
                <a:solidFill>
                  <a:schemeClr val="bg1"/>
                </a:solidFill>
                <a:latin typeface="Arial" panose="020B0604020202020204" pitchFamily="34" charset="0"/>
                <a:cs typeface="Arial" panose="020B0604020202020204" pitchFamily="34" charset="0"/>
              </a:rPr>
              <a:t> have you come to about </a:t>
            </a:r>
            <a:r>
              <a:rPr lang="en-US" sz="4400" b="1" dirty="0">
                <a:solidFill>
                  <a:schemeClr val="bg1"/>
                </a:solidFill>
                <a:latin typeface="Arial" panose="020B0604020202020204" pitchFamily="34" charset="0"/>
                <a:cs typeface="Arial" panose="020B0604020202020204" pitchFamily="34" charset="0"/>
              </a:rPr>
              <a:t>who Jesus Christ is</a:t>
            </a:r>
            <a:r>
              <a:rPr lang="en-US" sz="4400" dirty="0">
                <a:solidFill>
                  <a:schemeClr val="bg1"/>
                </a:solidFill>
                <a:latin typeface="Arial" panose="020B0604020202020204" pitchFamily="34" charset="0"/>
                <a:cs typeface="Arial" panose="020B0604020202020204" pitchFamily="34" charset="0"/>
              </a:rPr>
              <a:t> and </a:t>
            </a:r>
            <a:r>
              <a:rPr lang="en-US" sz="4400" b="1" dirty="0" smtClean="0">
                <a:solidFill>
                  <a:schemeClr val="bg1"/>
                </a:solidFill>
                <a:latin typeface="Arial" panose="020B0604020202020204" pitchFamily="34" charset="0"/>
                <a:cs typeface="Arial" panose="020B0604020202020204" pitchFamily="34" charset="0"/>
              </a:rPr>
              <a:t>your relationship to Him?</a:t>
            </a:r>
            <a:endParaRPr lang="en-US" sz="4400" dirty="0">
              <a:solidFill>
                <a:schemeClr val="bg1"/>
              </a:solidFill>
              <a:latin typeface="Arial" panose="020B0604020202020204" pitchFamily="34" charset="0"/>
              <a:cs typeface="Arial" panose="020B0604020202020204" pitchFamily="34" charset="0"/>
            </a:endParaRPr>
          </a:p>
        </p:txBody>
      </p:sp>
      <p:sp>
        <p:nvSpPr>
          <p:cNvPr id="2" name="TextBox 1"/>
          <p:cNvSpPr txBox="1"/>
          <p:nvPr/>
        </p:nvSpPr>
        <p:spPr>
          <a:xfrm>
            <a:off x="947057" y="14084"/>
            <a:ext cx="11016343" cy="1015663"/>
          </a:xfrm>
          <a:prstGeom prst="rect">
            <a:avLst/>
          </a:prstGeom>
          <a:noFill/>
        </p:spPr>
        <p:txBody>
          <a:bodyPr wrap="square" rtlCol="0">
            <a:spAutoFit/>
          </a:bodyPr>
          <a:lstStyle/>
          <a:p>
            <a:r>
              <a:rPr lang="en-US" sz="6000" u="sng" dirty="0" smtClean="0">
                <a:solidFill>
                  <a:srgbClr val="00FF00"/>
                </a:solidFill>
              </a:rPr>
              <a:t>Spiritual Opportunity Questions</a:t>
            </a:r>
            <a:endParaRPr lang="en-US" sz="6000" u="sng" dirty="0">
              <a:solidFill>
                <a:srgbClr val="00FF00"/>
              </a:solidFill>
            </a:endParaRPr>
          </a:p>
        </p:txBody>
      </p:sp>
    </p:spTree>
    <p:extLst>
      <p:ext uri="{BB962C8B-B14F-4D97-AF65-F5344CB8AC3E}">
        <p14:creationId xmlns:p14="http://schemas.microsoft.com/office/powerpoint/2010/main" val="2842842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09432" y="1496208"/>
            <a:ext cx="11417490" cy="4832092"/>
          </a:xfrm>
          <a:prstGeom prst="rect">
            <a:avLst/>
          </a:prstGeom>
        </p:spPr>
        <p:txBody>
          <a:bodyPr wrap="square">
            <a:spAutoFit/>
          </a:bodyPr>
          <a:lstStyle/>
          <a:p>
            <a:pPr marL="742950" lvl="0" indent="-742950">
              <a:buFont typeface="+mj-lt"/>
              <a:buAutoNum type="arabicPeriod"/>
            </a:pPr>
            <a:r>
              <a:rPr lang="en-US" sz="4400" b="1" i="1" dirty="0">
                <a:solidFill>
                  <a:schemeClr val="bg1"/>
                </a:solidFill>
              </a:rPr>
              <a:t>Learn</a:t>
            </a:r>
            <a:r>
              <a:rPr lang="en-US" sz="4400" b="1" dirty="0">
                <a:solidFill>
                  <a:schemeClr val="bg1"/>
                </a:solidFill>
              </a:rPr>
              <a:t> to listen by asking questions. </a:t>
            </a:r>
            <a:r>
              <a:rPr lang="en-US" sz="4400" b="1" dirty="0" smtClean="0">
                <a:solidFill>
                  <a:schemeClr val="bg1"/>
                </a:solidFill>
              </a:rPr>
              <a:t> </a:t>
            </a:r>
            <a:r>
              <a:rPr lang="en-US" sz="4400" dirty="0" smtClean="0">
                <a:solidFill>
                  <a:schemeClr val="bg1"/>
                </a:solidFill>
              </a:rPr>
              <a:t>Ask </a:t>
            </a:r>
            <a:r>
              <a:rPr lang="en-US" sz="4400" b="1" dirty="0">
                <a:solidFill>
                  <a:schemeClr val="bg1"/>
                </a:solidFill>
              </a:rPr>
              <a:t>clarifying questions</a:t>
            </a:r>
            <a:r>
              <a:rPr lang="en-US" sz="4400" dirty="0">
                <a:solidFill>
                  <a:schemeClr val="bg1"/>
                </a:solidFill>
              </a:rPr>
              <a:t> of their </a:t>
            </a:r>
            <a:r>
              <a:rPr lang="en-US" sz="4400" dirty="0" smtClean="0">
                <a:solidFill>
                  <a:schemeClr val="bg1"/>
                </a:solidFill>
              </a:rPr>
              <a:t>questions and objections</a:t>
            </a:r>
            <a:r>
              <a:rPr lang="en-US" sz="4400" dirty="0">
                <a:solidFill>
                  <a:schemeClr val="bg1"/>
                </a:solidFill>
              </a:rPr>
              <a:t>.  </a:t>
            </a:r>
            <a:endParaRPr lang="en-US" sz="4400" dirty="0" smtClean="0">
              <a:solidFill>
                <a:schemeClr val="bg1"/>
              </a:solidFill>
            </a:endParaRPr>
          </a:p>
          <a:p>
            <a:pPr lvl="0" algn="ctr"/>
            <a:r>
              <a:rPr lang="en-US" sz="4400" dirty="0" smtClean="0">
                <a:solidFill>
                  <a:schemeClr val="bg1"/>
                </a:solidFill>
              </a:rPr>
              <a:t>  </a:t>
            </a:r>
            <a:r>
              <a:rPr lang="en-US" sz="4400" i="1" u="sng" dirty="0">
                <a:solidFill>
                  <a:srgbClr val="FFFF00"/>
                </a:solidFill>
              </a:rPr>
              <a:t>People don’t care how much we know until they know how much we care</a:t>
            </a:r>
            <a:r>
              <a:rPr lang="en-US" sz="4400" dirty="0">
                <a:solidFill>
                  <a:schemeClr val="bg1"/>
                </a:solidFill>
              </a:rPr>
              <a:t>.</a:t>
            </a:r>
          </a:p>
          <a:p>
            <a:pPr marL="742950" lvl="0" indent="-742950">
              <a:buAutoNum type="arabicPeriod" startAt="2"/>
            </a:pPr>
            <a:r>
              <a:rPr lang="en-US" sz="4400" dirty="0" smtClean="0">
                <a:solidFill>
                  <a:schemeClr val="bg1"/>
                </a:solidFill>
              </a:rPr>
              <a:t>Find out </a:t>
            </a:r>
            <a:r>
              <a:rPr lang="en-US" sz="4400" b="1" dirty="0">
                <a:solidFill>
                  <a:schemeClr val="bg1"/>
                </a:solidFill>
              </a:rPr>
              <a:t>WHY</a:t>
            </a:r>
            <a:r>
              <a:rPr lang="en-US" sz="4400" dirty="0">
                <a:solidFill>
                  <a:schemeClr val="bg1"/>
                </a:solidFill>
              </a:rPr>
              <a:t> people have the objections they </a:t>
            </a:r>
            <a:r>
              <a:rPr lang="en-US" sz="4400" dirty="0" smtClean="0">
                <a:solidFill>
                  <a:schemeClr val="bg1"/>
                </a:solidFill>
              </a:rPr>
              <a:t>do.  </a:t>
            </a:r>
          </a:p>
        </p:txBody>
      </p:sp>
      <p:sp>
        <p:nvSpPr>
          <p:cNvPr id="2" name="TextBox 1"/>
          <p:cNvSpPr txBox="1"/>
          <p:nvPr/>
        </p:nvSpPr>
        <p:spPr>
          <a:xfrm>
            <a:off x="409432" y="205153"/>
            <a:ext cx="11016343" cy="1015663"/>
          </a:xfrm>
          <a:prstGeom prst="rect">
            <a:avLst/>
          </a:prstGeom>
          <a:noFill/>
        </p:spPr>
        <p:txBody>
          <a:bodyPr wrap="square" rtlCol="0">
            <a:spAutoFit/>
          </a:bodyPr>
          <a:lstStyle/>
          <a:p>
            <a:pPr algn="ctr"/>
            <a:r>
              <a:rPr lang="en-US" sz="6000" u="sng" dirty="0" smtClean="0">
                <a:solidFill>
                  <a:srgbClr val="00FF00"/>
                </a:solidFill>
              </a:rPr>
              <a:t>Suggestions for Conversations</a:t>
            </a:r>
            <a:endParaRPr lang="en-US" sz="6000" u="sng" dirty="0">
              <a:solidFill>
                <a:srgbClr val="00FF00"/>
              </a:solidFill>
            </a:endParaRPr>
          </a:p>
        </p:txBody>
      </p:sp>
    </p:spTree>
    <p:extLst>
      <p:ext uri="{BB962C8B-B14F-4D97-AF65-F5344CB8AC3E}">
        <p14:creationId xmlns:p14="http://schemas.microsoft.com/office/powerpoint/2010/main" val="2121930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4842" y="1496208"/>
            <a:ext cx="11417490" cy="3046988"/>
          </a:xfrm>
          <a:prstGeom prst="rect">
            <a:avLst/>
          </a:prstGeom>
        </p:spPr>
        <p:txBody>
          <a:bodyPr wrap="square">
            <a:spAutoFit/>
          </a:bodyPr>
          <a:lstStyle/>
          <a:p>
            <a:pPr marL="742950" lvl="0" indent="-742950">
              <a:buAutoNum type="arabicPeriod" startAt="3"/>
            </a:pPr>
            <a:r>
              <a:rPr lang="en-US" sz="4800" b="1" dirty="0" smtClean="0">
                <a:solidFill>
                  <a:schemeClr val="bg1"/>
                </a:solidFill>
              </a:rPr>
              <a:t>Don’t </a:t>
            </a:r>
            <a:r>
              <a:rPr lang="en-US" sz="4800" b="1" dirty="0">
                <a:solidFill>
                  <a:schemeClr val="bg1"/>
                </a:solidFill>
              </a:rPr>
              <a:t>be afraid to say</a:t>
            </a:r>
            <a:r>
              <a:rPr lang="en-US" sz="4800" dirty="0">
                <a:solidFill>
                  <a:schemeClr val="bg1"/>
                </a:solidFill>
              </a:rPr>
              <a:t>, “That’s a good point,” or “I don’t have an answer for that right now</a:t>
            </a:r>
            <a:r>
              <a:rPr lang="en-US" sz="4800" dirty="0" smtClean="0">
                <a:solidFill>
                  <a:schemeClr val="bg1"/>
                </a:solidFill>
              </a:rPr>
              <a:t>.”</a:t>
            </a:r>
          </a:p>
          <a:p>
            <a:pPr marL="742950" lvl="0" indent="-742950">
              <a:buAutoNum type="arabicPeriod" startAt="3"/>
            </a:pPr>
            <a:r>
              <a:rPr lang="en-US" sz="4800" dirty="0" smtClean="0">
                <a:solidFill>
                  <a:schemeClr val="bg1"/>
                </a:solidFill>
              </a:rPr>
              <a:t>Keep your answers and questions SHORT! </a:t>
            </a:r>
          </a:p>
        </p:txBody>
      </p:sp>
      <p:sp>
        <p:nvSpPr>
          <p:cNvPr id="2" name="TextBox 1"/>
          <p:cNvSpPr txBox="1"/>
          <p:nvPr/>
        </p:nvSpPr>
        <p:spPr>
          <a:xfrm>
            <a:off x="947057" y="14084"/>
            <a:ext cx="11016343" cy="1015663"/>
          </a:xfrm>
          <a:prstGeom prst="rect">
            <a:avLst/>
          </a:prstGeom>
          <a:noFill/>
        </p:spPr>
        <p:txBody>
          <a:bodyPr wrap="square" rtlCol="0">
            <a:spAutoFit/>
          </a:bodyPr>
          <a:lstStyle/>
          <a:p>
            <a:r>
              <a:rPr lang="en-US" sz="6000" u="sng" dirty="0" smtClean="0">
                <a:solidFill>
                  <a:srgbClr val="00FF00"/>
                </a:solidFill>
              </a:rPr>
              <a:t>Suggestions for Conversations</a:t>
            </a:r>
            <a:endParaRPr lang="en-US" sz="6000" u="sng" dirty="0">
              <a:solidFill>
                <a:srgbClr val="00FF00"/>
              </a:solidFill>
            </a:endParaRPr>
          </a:p>
        </p:txBody>
      </p:sp>
    </p:spTree>
    <p:extLst>
      <p:ext uri="{BB962C8B-B14F-4D97-AF65-F5344CB8AC3E}">
        <p14:creationId xmlns:p14="http://schemas.microsoft.com/office/powerpoint/2010/main" val="1778670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8067" y="376875"/>
            <a:ext cx="11903933" cy="2585323"/>
          </a:xfrm>
          <a:prstGeom prst="rect">
            <a:avLst/>
          </a:prstGeom>
        </p:spPr>
        <p:txBody>
          <a:bodyPr wrap="square">
            <a:spAutoFit/>
          </a:bodyPr>
          <a:lstStyle/>
          <a:p>
            <a:pPr algn="ctr"/>
            <a:r>
              <a:rPr lang="en-US" sz="5400" b="1" dirty="0">
                <a:solidFill>
                  <a:schemeClr val="bg1"/>
                </a:solidFill>
              </a:rPr>
              <a:t>W</a:t>
            </a:r>
            <a:r>
              <a:rPr lang="en-US" sz="5400" b="1" dirty="0" smtClean="0">
                <a:solidFill>
                  <a:schemeClr val="bg1"/>
                </a:solidFill>
              </a:rPr>
              <a:t>hat </a:t>
            </a:r>
            <a:r>
              <a:rPr lang="en-US" sz="5400" b="1" dirty="0">
                <a:solidFill>
                  <a:schemeClr val="bg1"/>
                </a:solidFill>
              </a:rPr>
              <a:t>are the </a:t>
            </a:r>
            <a:r>
              <a:rPr lang="en-US" sz="5400" b="1" dirty="0" smtClean="0">
                <a:solidFill>
                  <a:schemeClr val="bg1"/>
                </a:solidFill>
              </a:rPr>
              <a:t>common questions </a:t>
            </a:r>
            <a:r>
              <a:rPr lang="en-US" sz="5400" b="1" dirty="0">
                <a:solidFill>
                  <a:schemeClr val="bg1"/>
                </a:solidFill>
              </a:rPr>
              <a:t>or objections most people have </a:t>
            </a:r>
            <a:endParaRPr lang="en-US" sz="5400" b="1" dirty="0" smtClean="0">
              <a:solidFill>
                <a:schemeClr val="bg1"/>
              </a:solidFill>
            </a:endParaRPr>
          </a:p>
          <a:p>
            <a:pPr algn="ctr"/>
            <a:r>
              <a:rPr lang="en-US" sz="5400" b="1" dirty="0" smtClean="0">
                <a:solidFill>
                  <a:schemeClr val="bg1"/>
                </a:solidFill>
              </a:rPr>
              <a:t>to </a:t>
            </a:r>
            <a:r>
              <a:rPr lang="en-US" sz="5400" b="1" dirty="0">
                <a:solidFill>
                  <a:schemeClr val="bg1"/>
                </a:solidFill>
              </a:rPr>
              <a:t>belief </a:t>
            </a:r>
            <a:r>
              <a:rPr lang="en-US" sz="5400" b="1" dirty="0" smtClean="0">
                <a:solidFill>
                  <a:schemeClr val="bg1"/>
                </a:solidFill>
              </a:rPr>
              <a:t>in God and faith in Jesus Christ? </a:t>
            </a:r>
            <a:endParaRPr lang="en-US" sz="5400" b="1" u="sng" dirty="0">
              <a:solidFill>
                <a:schemeClr val="bg1"/>
              </a:solidFill>
              <a:latin typeface="Arial" panose="020B0604020202020204" pitchFamily="34" charset="0"/>
              <a:cs typeface="Arial" panose="020B0604020202020204" pitchFamily="34" charset="0"/>
            </a:endParaRPr>
          </a:p>
        </p:txBody>
      </p:sp>
      <p:pic>
        <p:nvPicPr>
          <p:cNvPr id="4098"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3404" y="3388405"/>
            <a:ext cx="5267370" cy="3469595"/>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54346" y="3388405"/>
            <a:ext cx="4923130" cy="34855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7383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0" presetClass="entr" presetSubtype="0" fill="hold" nodeType="withEffect">
                                  <p:stCondLst>
                                    <p:cond delay="0"/>
                                  </p:stCondLst>
                                  <p:childTnLst>
                                    <p:set>
                                      <p:cBhvr>
                                        <p:cTn id="10" dur="1" fill="hold">
                                          <p:stCondLst>
                                            <p:cond delay="0"/>
                                          </p:stCondLst>
                                        </p:cTn>
                                        <p:tgtEl>
                                          <p:spTgt spid="4098"/>
                                        </p:tgtEl>
                                        <p:attrNameLst>
                                          <p:attrName>style.visibility</p:attrName>
                                        </p:attrNameLst>
                                      </p:cBhvr>
                                      <p:to>
                                        <p:strVal val="visible"/>
                                      </p:to>
                                    </p:set>
                                    <p:animEffect transition="in" filter="fade">
                                      <p:cBhvr>
                                        <p:cTn id="11" dur="500"/>
                                        <p:tgtEl>
                                          <p:spTgt spid="4098"/>
                                        </p:tgtEl>
                                      </p:cBhvr>
                                    </p:animEffect>
                                  </p:childTnLst>
                                </p:cTn>
                              </p:par>
                              <p:par>
                                <p:cTn id="12" presetID="10" presetClass="entr" presetSubtype="0" fill="hold" nodeType="withEffect">
                                  <p:stCondLst>
                                    <p:cond delay="0"/>
                                  </p:stCondLst>
                                  <p:childTnLst>
                                    <p:set>
                                      <p:cBhvr>
                                        <p:cTn id="13" dur="1" fill="hold">
                                          <p:stCondLst>
                                            <p:cond delay="0"/>
                                          </p:stCondLst>
                                        </p:cTn>
                                        <p:tgtEl>
                                          <p:spTgt spid="4100"/>
                                        </p:tgtEl>
                                        <p:attrNameLst>
                                          <p:attrName>style.visibility</p:attrName>
                                        </p:attrNameLst>
                                      </p:cBhvr>
                                      <p:to>
                                        <p:strVal val="visible"/>
                                      </p:to>
                                    </p:set>
                                    <p:animEffect transition="in" filter="fade">
                                      <p:cBhvr>
                                        <p:cTn id="14" dur="500"/>
                                        <p:tgtEl>
                                          <p:spTgt spid="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923330"/>
          </a:xfrm>
          <a:prstGeom prst="rect">
            <a:avLst/>
          </a:prstGeom>
        </p:spPr>
        <p:txBody>
          <a:bodyPr wrap="square">
            <a:spAutoFit/>
          </a:bodyPr>
          <a:lstStyle/>
          <a:p>
            <a:pPr algn="ctr"/>
            <a:r>
              <a:rPr lang="en-US" sz="5400" b="1" u="sng" dirty="0" smtClean="0">
                <a:solidFill>
                  <a:srgbClr val="00B0F0"/>
                </a:solidFill>
                <a:latin typeface="Arial" panose="020B0604020202020204" pitchFamily="34" charset="0"/>
                <a:cs typeface="Arial" panose="020B0604020202020204" pitchFamily="34" charset="0"/>
              </a:rPr>
              <a:t>Mark 12</a:t>
            </a:r>
            <a:endParaRPr lang="en-US" sz="5400" b="1" u="sng" dirty="0">
              <a:solidFill>
                <a:srgbClr val="00B0F0"/>
              </a:solidFill>
              <a:latin typeface="Arial" panose="020B0604020202020204" pitchFamily="34" charset="0"/>
              <a:cs typeface="Arial" panose="020B0604020202020204" pitchFamily="34" charset="0"/>
            </a:endParaRPr>
          </a:p>
        </p:txBody>
      </p:sp>
      <p:sp>
        <p:nvSpPr>
          <p:cNvPr id="6" name="Rectangle 5"/>
          <p:cNvSpPr/>
          <p:nvPr/>
        </p:nvSpPr>
        <p:spPr>
          <a:xfrm>
            <a:off x="354842" y="923330"/>
            <a:ext cx="11646658" cy="5509200"/>
          </a:xfrm>
          <a:prstGeom prst="rect">
            <a:avLst/>
          </a:prstGeom>
        </p:spPr>
        <p:txBody>
          <a:bodyPr wrap="square">
            <a:spAutoFit/>
          </a:bodyPr>
          <a:lstStyle/>
          <a:p>
            <a:r>
              <a:rPr lang="en-US" sz="4400" b="1" baseline="30000" dirty="0">
                <a:solidFill>
                  <a:schemeClr val="bg1"/>
                </a:solidFill>
                <a:latin typeface="Arial" panose="020B0604020202020204" pitchFamily="34" charset="0"/>
                <a:cs typeface="Arial" panose="020B0604020202020204" pitchFamily="34" charset="0"/>
              </a:rPr>
              <a:t>29 </a:t>
            </a:r>
            <a:r>
              <a:rPr lang="en-US" sz="4400" dirty="0">
                <a:solidFill>
                  <a:schemeClr val="bg1"/>
                </a:solidFill>
                <a:latin typeface="Arial" panose="020B0604020202020204" pitchFamily="34" charset="0"/>
                <a:cs typeface="Arial" panose="020B0604020202020204" pitchFamily="34" charset="0"/>
              </a:rPr>
              <a:t>“The most important </a:t>
            </a:r>
            <a:r>
              <a:rPr lang="en-US" sz="4400" dirty="0" smtClean="0">
                <a:solidFill>
                  <a:schemeClr val="bg1"/>
                </a:solidFill>
                <a:latin typeface="Arial" panose="020B0604020202020204" pitchFamily="34" charset="0"/>
                <a:cs typeface="Arial" panose="020B0604020202020204" pitchFamily="34" charset="0"/>
              </a:rPr>
              <a:t>one [commandment],”</a:t>
            </a:r>
            <a:r>
              <a:rPr lang="en-US" sz="4400" dirty="0">
                <a:solidFill>
                  <a:schemeClr val="bg1"/>
                </a:solidFill>
                <a:latin typeface="Arial" panose="020B0604020202020204" pitchFamily="34" charset="0"/>
                <a:cs typeface="Arial" panose="020B0604020202020204" pitchFamily="34" charset="0"/>
              </a:rPr>
              <a:t> answered Jesus, “is this: ‘Hear, O Israel: The Lord our God, the Lord is one</a:t>
            </a:r>
            <a:r>
              <a:rPr lang="en-US" sz="4400" dirty="0" smtClean="0">
                <a:solidFill>
                  <a:schemeClr val="bg1"/>
                </a:solidFill>
                <a:latin typeface="Arial" panose="020B0604020202020204" pitchFamily="34" charset="0"/>
                <a:cs typeface="Arial" panose="020B0604020202020204" pitchFamily="34" charset="0"/>
              </a:rPr>
              <a:t>.</a:t>
            </a:r>
            <a:r>
              <a:rPr lang="en-US" sz="4400" dirty="0">
                <a:solidFill>
                  <a:schemeClr val="bg1"/>
                </a:solidFill>
                <a:latin typeface="Arial" panose="020B0604020202020204" pitchFamily="34" charset="0"/>
                <a:cs typeface="Arial" panose="020B0604020202020204" pitchFamily="34" charset="0"/>
              </a:rPr>
              <a:t> </a:t>
            </a:r>
            <a:r>
              <a:rPr lang="en-US" sz="4400" b="1" baseline="30000" dirty="0">
                <a:solidFill>
                  <a:schemeClr val="bg1"/>
                </a:solidFill>
                <a:latin typeface="Arial" panose="020B0604020202020204" pitchFamily="34" charset="0"/>
                <a:cs typeface="Arial" panose="020B0604020202020204" pitchFamily="34" charset="0"/>
              </a:rPr>
              <a:t>30 </a:t>
            </a:r>
            <a:r>
              <a:rPr lang="en-US" sz="4400" dirty="0">
                <a:solidFill>
                  <a:schemeClr val="bg1"/>
                </a:solidFill>
                <a:latin typeface="Arial" panose="020B0604020202020204" pitchFamily="34" charset="0"/>
                <a:cs typeface="Arial" panose="020B0604020202020204" pitchFamily="34" charset="0"/>
              </a:rPr>
              <a:t>Love the Lord your God with all your heart and with all your soul and with </a:t>
            </a:r>
            <a:r>
              <a:rPr lang="en-US" sz="4400" u="sng" dirty="0">
                <a:solidFill>
                  <a:schemeClr val="bg1"/>
                </a:solidFill>
                <a:latin typeface="Arial" panose="020B0604020202020204" pitchFamily="34" charset="0"/>
                <a:cs typeface="Arial" panose="020B0604020202020204" pitchFamily="34" charset="0"/>
              </a:rPr>
              <a:t>all your mind </a:t>
            </a:r>
            <a:r>
              <a:rPr lang="en-US" sz="4400" dirty="0">
                <a:solidFill>
                  <a:schemeClr val="bg1"/>
                </a:solidFill>
                <a:latin typeface="Arial" panose="020B0604020202020204" pitchFamily="34" charset="0"/>
                <a:cs typeface="Arial" panose="020B0604020202020204" pitchFamily="34" charset="0"/>
              </a:rPr>
              <a:t>and with all your strength</a:t>
            </a:r>
            <a:r>
              <a:rPr lang="en-US" sz="4400" dirty="0" smtClean="0">
                <a:solidFill>
                  <a:schemeClr val="bg1"/>
                </a:solidFill>
                <a:latin typeface="Arial" panose="020B0604020202020204" pitchFamily="34" charset="0"/>
                <a:cs typeface="Arial" panose="020B0604020202020204" pitchFamily="34" charset="0"/>
              </a:rPr>
              <a:t>.’</a:t>
            </a:r>
            <a:r>
              <a:rPr lang="en-US" sz="4400" dirty="0">
                <a:solidFill>
                  <a:schemeClr val="bg1"/>
                </a:solidFill>
                <a:latin typeface="Arial" panose="020B0604020202020204" pitchFamily="34" charset="0"/>
                <a:cs typeface="Arial" panose="020B0604020202020204" pitchFamily="34" charset="0"/>
              </a:rPr>
              <a:t> </a:t>
            </a:r>
            <a:r>
              <a:rPr lang="en-US" sz="4400" b="1" baseline="30000" dirty="0">
                <a:solidFill>
                  <a:schemeClr val="bg1"/>
                </a:solidFill>
                <a:latin typeface="Arial" panose="020B0604020202020204" pitchFamily="34" charset="0"/>
                <a:cs typeface="Arial" panose="020B0604020202020204" pitchFamily="34" charset="0"/>
              </a:rPr>
              <a:t>31 </a:t>
            </a:r>
            <a:r>
              <a:rPr lang="en-US" sz="4400" dirty="0">
                <a:solidFill>
                  <a:schemeClr val="bg1"/>
                </a:solidFill>
                <a:latin typeface="Arial" panose="020B0604020202020204" pitchFamily="34" charset="0"/>
                <a:cs typeface="Arial" panose="020B0604020202020204" pitchFamily="34" charset="0"/>
              </a:rPr>
              <a:t>The second is this: ‘Love your neighbor as yourself</a:t>
            </a:r>
            <a:r>
              <a:rPr lang="en-US" sz="4400" dirty="0" smtClean="0">
                <a:solidFill>
                  <a:schemeClr val="bg1"/>
                </a:solidFill>
                <a:latin typeface="Arial" panose="020B0604020202020204" pitchFamily="34" charset="0"/>
                <a:cs typeface="Arial" panose="020B0604020202020204" pitchFamily="34" charset="0"/>
              </a:rPr>
              <a:t>.’</a:t>
            </a:r>
            <a:r>
              <a:rPr lang="en-US" sz="4400" baseline="30000" dirty="0">
                <a:solidFill>
                  <a:schemeClr val="bg1"/>
                </a:solidFill>
                <a:latin typeface="Arial" panose="020B0604020202020204" pitchFamily="34" charset="0"/>
                <a:cs typeface="Arial" panose="020B0604020202020204" pitchFamily="34" charset="0"/>
              </a:rPr>
              <a:t> </a:t>
            </a:r>
            <a:r>
              <a:rPr lang="en-US" sz="4400" dirty="0" smtClean="0">
                <a:solidFill>
                  <a:schemeClr val="bg1"/>
                </a:solidFill>
                <a:latin typeface="Arial" panose="020B0604020202020204" pitchFamily="34" charset="0"/>
                <a:cs typeface="Arial" panose="020B0604020202020204" pitchFamily="34" charset="0"/>
              </a:rPr>
              <a:t>There </a:t>
            </a:r>
            <a:r>
              <a:rPr lang="en-US" sz="4400" dirty="0">
                <a:solidFill>
                  <a:schemeClr val="bg1"/>
                </a:solidFill>
                <a:latin typeface="Arial" panose="020B0604020202020204" pitchFamily="34" charset="0"/>
                <a:cs typeface="Arial" panose="020B0604020202020204" pitchFamily="34" charset="0"/>
              </a:rPr>
              <a:t>is no commandment greater than these.”</a:t>
            </a:r>
          </a:p>
        </p:txBody>
      </p:sp>
    </p:spTree>
    <p:extLst>
      <p:ext uri="{BB962C8B-B14F-4D97-AF65-F5344CB8AC3E}">
        <p14:creationId xmlns:p14="http://schemas.microsoft.com/office/powerpoint/2010/main" val="198796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438150"/>
            <a:ext cx="12192000" cy="923330"/>
          </a:xfrm>
          <a:prstGeom prst="rect">
            <a:avLst/>
          </a:prstGeom>
        </p:spPr>
        <p:txBody>
          <a:bodyPr wrap="square">
            <a:spAutoFit/>
          </a:bodyPr>
          <a:lstStyle/>
          <a:p>
            <a:pPr algn="ctr"/>
            <a:r>
              <a:rPr lang="en-US" sz="5400" b="1" u="sng" dirty="0" smtClean="0">
                <a:solidFill>
                  <a:srgbClr val="00B0F0"/>
                </a:solidFill>
                <a:latin typeface="Arial" panose="020B0604020202020204" pitchFamily="34" charset="0"/>
                <a:cs typeface="Arial" panose="020B0604020202020204" pitchFamily="34" charset="0"/>
              </a:rPr>
              <a:t>2 Corinthians 10:5</a:t>
            </a:r>
            <a:endParaRPr lang="en-US" sz="5400" b="1" u="sng" dirty="0">
              <a:solidFill>
                <a:srgbClr val="00B0F0"/>
              </a:solidFill>
              <a:latin typeface="Arial" panose="020B0604020202020204" pitchFamily="34" charset="0"/>
              <a:cs typeface="Arial" panose="020B0604020202020204" pitchFamily="34" charset="0"/>
            </a:endParaRPr>
          </a:p>
        </p:txBody>
      </p:sp>
      <p:sp>
        <p:nvSpPr>
          <p:cNvPr id="6" name="Rectangle 5"/>
          <p:cNvSpPr/>
          <p:nvPr/>
        </p:nvSpPr>
        <p:spPr>
          <a:xfrm>
            <a:off x="545342" y="1875830"/>
            <a:ext cx="11646658" cy="3785652"/>
          </a:xfrm>
          <a:prstGeom prst="rect">
            <a:avLst/>
          </a:prstGeom>
        </p:spPr>
        <p:txBody>
          <a:bodyPr wrap="square">
            <a:spAutoFit/>
          </a:bodyPr>
          <a:lstStyle/>
          <a:p>
            <a:pPr algn="ctr"/>
            <a:r>
              <a:rPr lang="en-US" sz="4800" i="1" dirty="0" smtClean="0">
                <a:solidFill>
                  <a:schemeClr val="bg1"/>
                </a:solidFill>
                <a:latin typeface="Arial" panose="020B0604020202020204" pitchFamily="34" charset="0"/>
                <a:cs typeface="Arial" panose="020B0604020202020204" pitchFamily="34" charset="0"/>
              </a:rPr>
              <a:t>“</a:t>
            </a:r>
            <a:r>
              <a:rPr lang="en-US" sz="4800" i="1" dirty="0">
                <a:solidFill>
                  <a:schemeClr val="bg1"/>
                </a:solidFill>
                <a:latin typeface="Arial" panose="020B0604020202020204" pitchFamily="34" charset="0"/>
                <a:cs typeface="Arial" panose="020B0604020202020204" pitchFamily="34" charset="0"/>
              </a:rPr>
              <a:t>We </a:t>
            </a:r>
            <a:r>
              <a:rPr lang="en-US" sz="4800" i="1" u="sng" dirty="0">
                <a:solidFill>
                  <a:schemeClr val="bg1"/>
                </a:solidFill>
                <a:latin typeface="Arial" panose="020B0604020202020204" pitchFamily="34" charset="0"/>
                <a:cs typeface="Arial" panose="020B0604020202020204" pitchFamily="34" charset="0"/>
              </a:rPr>
              <a:t>demolish arguments </a:t>
            </a:r>
            <a:endParaRPr lang="en-US" sz="4800" i="1" u="sng" dirty="0" smtClean="0">
              <a:solidFill>
                <a:schemeClr val="bg1"/>
              </a:solidFill>
              <a:latin typeface="Arial" panose="020B0604020202020204" pitchFamily="34" charset="0"/>
              <a:cs typeface="Arial" panose="020B0604020202020204" pitchFamily="34" charset="0"/>
            </a:endParaRPr>
          </a:p>
          <a:p>
            <a:pPr algn="ctr"/>
            <a:r>
              <a:rPr lang="en-US" sz="4800" i="1" dirty="0" smtClean="0">
                <a:solidFill>
                  <a:schemeClr val="bg1"/>
                </a:solidFill>
                <a:latin typeface="Arial" panose="020B0604020202020204" pitchFamily="34" charset="0"/>
                <a:cs typeface="Arial" panose="020B0604020202020204" pitchFamily="34" charset="0"/>
              </a:rPr>
              <a:t>and</a:t>
            </a:r>
            <a:r>
              <a:rPr lang="en-US" sz="4800" i="1" dirty="0">
                <a:solidFill>
                  <a:schemeClr val="bg1"/>
                </a:solidFill>
                <a:latin typeface="Arial" panose="020B0604020202020204" pitchFamily="34" charset="0"/>
                <a:cs typeface="Arial" panose="020B0604020202020204" pitchFamily="34" charset="0"/>
              </a:rPr>
              <a:t> every</a:t>
            </a:r>
            <a:r>
              <a:rPr lang="en-US" sz="4800" i="1">
                <a:solidFill>
                  <a:schemeClr val="bg1"/>
                </a:solidFill>
                <a:latin typeface="Arial" panose="020B0604020202020204" pitchFamily="34" charset="0"/>
                <a:cs typeface="Arial" panose="020B0604020202020204" pitchFamily="34" charset="0"/>
              </a:rPr>
              <a:t> </a:t>
            </a:r>
            <a:r>
              <a:rPr lang="en-US" sz="4800" i="1" smtClean="0">
                <a:solidFill>
                  <a:schemeClr val="bg1"/>
                </a:solidFill>
                <a:latin typeface="Arial" panose="020B0604020202020204" pitchFamily="34" charset="0"/>
                <a:cs typeface="Arial" panose="020B0604020202020204" pitchFamily="34" charset="0"/>
              </a:rPr>
              <a:t>pretension </a:t>
            </a:r>
            <a:r>
              <a:rPr lang="en-US" sz="4800" i="1" dirty="0">
                <a:solidFill>
                  <a:schemeClr val="bg1"/>
                </a:solidFill>
                <a:latin typeface="Arial" panose="020B0604020202020204" pitchFamily="34" charset="0"/>
                <a:cs typeface="Arial" panose="020B0604020202020204" pitchFamily="34" charset="0"/>
              </a:rPr>
              <a:t>that sets itself up against the knowledge of God, </a:t>
            </a:r>
            <a:endParaRPr lang="en-US" sz="4800" i="1" dirty="0" smtClean="0">
              <a:solidFill>
                <a:schemeClr val="bg1"/>
              </a:solidFill>
              <a:latin typeface="Arial" panose="020B0604020202020204" pitchFamily="34" charset="0"/>
              <a:cs typeface="Arial" panose="020B0604020202020204" pitchFamily="34" charset="0"/>
            </a:endParaRPr>
          </a:p>
          <a:p>
            <a:pPr algn="ctr"/>
            <a:r>
              <a:rPr lang="en-US" sz="4800" i="1" dirty="0" smtClean="0">
                <a:solidFill>
                  <a:schemeClr val="bg1"/>
                </a:solidFill>
                <a:latin typeface="Arial" panose="020B0604020202020204" pitchFamily="34" charset="0"/>
                <a:cs typeface="Arial" panose="020B0604020202020204" pitchFamily="34" charset="0"/>
              </a:rPr>
              <a:t>and we </a:t>
            </a:r>
            <a:r>
              <a:rPr lang="en-US" sz="4800" i="1" u="sng" dirty="0" smtClean="0">
                <a:solidFill>
                  <a:schemeClr val="bg1"/>
                </a:solidFill>
                <a:latin typeface="Arial" panose="020B0604020202020204" pitchFamily="34" charset="0"/>
                <a:cs typeface="Arial" panose="020B0604020202020204" pitchFamily="34" charset="0"/>
              </a:rPr>
              <a:t>take</a:t>
            </a:r>
            <a:r>
              <a:rPr lang="en-US" sz="4800" i="1" u="sng" dirty="0">
                <a:solidFill>
                  <a:schemeClr val="bg1"/>
                </a:solidFill>
                <a:latin typeface="Arial" panose="020B0604020202020204" pitchFamily="34" charset="0"/>
                <a:cs typeface="Arial" panose="020B0604020202020204" pitchFamily="34" charset="0"/>
              </a:rPr>
              <a:t> captive every thought</a:t>
            </a:r>
            <a:r>
              <a:rPr lang="en-US" sz="4800" i="1" dirty="0">
                <a:solidFill>
                  <a:schemeClr val="bg1"/>
                </a:solidFill>
                <a:latin typeface="Arial" panose="020B0604020202020204" pitchFamily="34" charset="0"/>
                <a:cs typeface="Arial" panose="020B0604020202020204" pitchFamily="34" charset="0"/>
              </a:rPr>
              <a:t> </a:t>
            </a:r>
            <a:endParaRPr lang="en-US" sz="4800" i="1" dirty="0" smtClean="0">
              <a:solidFill>
                <a:schemeClr val="bg1"/>
              </a:solidFill>
              <a:latin typeface="Arial" panose="020B0604020202020204" pitchFamily="34" charset="0"/>
              <a:cs typeface="Arial" panose="020B0604020202020204" pitchFamily="34" charset="0"/>
            </a:endParaRPr>
          </a:p>
          <a:p>
            <a:pPr algn="ctr"/>
            <a:r>
              <a:rPr lang="en-US" sz="4800" i="1" dirty="0" smtClean="0">
                <a:solidFill>
                  <a:schemeClr val="bg1"/>
                </a:solidFill>
                <a:latin typeface="Arial" panose="020B0604020202020204" pitchFamily="34" charset="0"/>
                <a:cs typeface="Arial" panose="020B0604020202020204" pitchFamily="34" charset="0"/>
              </a:rPr>
              <a:t>to </a:t>
            </a:r>
            <a:r>
              <a:rPr lang="en-US" sz="4800" i="1" dirty="0">
                <a:solidFill>
                  <a:schemeClr val="bg1"/>
                </a:solidFill>
                <a:latin typeface="Arial" panose="020B0604020202020204" pitchFamily="34" charset="0"/>
                <a:cs typeface="Arial" panose="020B0604020202020204" pitchFamily="34" charset="0"/>
              </a:rPr>
              <a:t>make it obedient to Christ</a:t>
            </a:r>
            <a:r>
              <a:rPr lang="en-US" sz="4800" i="1" dirty="0" smtClean="0">
                <a:solidFill>
                  <a:schemeClr val="bg1"/>
                </a:solidFill>
                <a:latin typeface="Arial" panose="020B0604020202020204" pitchFamily="34" charset="0"/>
                <a:cs typeface="Arial" panose="020B0604020202020204" pitchFamily="34" charset="0"/>
              </a:rPr>
              <a:t>.</a:t>
            </a:r>
            <a:endParaRPr lang="en-US" sz="48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3158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923330"/>
          </a:xfrm>
          <a:prstGeom prst="rect">
            <a:avLst/>
          </a:prstGeom>
        </p:spPr>
        <p:txBody>
          <a:bodyPr wrap="square">
            <a:spAutoFit/>
          </a:bodyPr>
          <a:lstStyle/>
          <a:p>
            <a:pPr algn="ctr"/>
            <a:r>
              <a:rPr lang="en-US" sz="5400" b="1" u="sng" dirty="0" smtClean="0">
                <a:solidFill>
                  <a:srgbClr val="FF0000"/>
                </a:solidFill>
                <a:latin typeface="Arial" panose="020B0604020202020204" pitchFamily="34" charset="0"/>
                <a:cs typeface="Arial" panose="020B0604020202020204" pitchFamily="34" charset="0"/>
              </a:rPr>
              <a:t>Mark 10</a:t>
            </a:r>
            <a:endParaRPr lang="en-US" sz="5400" b="1" u="sng" dirty="0">
              <a:solidFill>
                <a:srgbClr val="FF0000"/>
              </a:solidFill>
              <a:latin typeface="Arial" panose="020B0604020202020204" pitchFamily="34" charset="0"/>
              <a:cs typeface="Arial" panose="020B0604020202020204" pitchFamily="34" charset="0"/>
            </a:endParaRPr>
          </a:p>
        </p:txBody>
      </p:sp>
      <p:sp>
        <p:nvSpPr>
          <p:cNvPr id="6" name="Rectangle 5"/>
          <p:cNvSpPr/>
          <p:nvPr/>
        </p:nvSpPr>
        <p:spPr>
          <a:xfrm>
            <a:off x="354842" y="923330"/>
            <a:ext cx="12192000" cy="3046988"/>
          </a:xfrm>
          <a:prstGeom prst="rect">
            <a:avLst/>
          </a:prstGeom>
        </p:spPr>
        <p:txBody>
          <a:bodyPr wrap="square">
            <a:spAutoFit/>
          </a:bodyPr>
          <a:lstStyle/>
          <a:p>
            <a:r>
              <a:rPr lang="en-US" sz="4800" b="1" baseline="30000" dirty="0">
                <a:solidFill>
                  <a:schemeClr val="bg1"/>
                </a:solidFill>
              </a:rPr>
              <a:t>17 </a:t>
            </a:r>
            <a:r>
              <a:rPr lang="en-US" sz="4800" dirty="0">
                <a:solidFill>
                  <a:schemeClr val="bg1"/>
                </a:solidFill>
              </a:rPr>
              <a:t>As Jesus started on his way, a man ran up to him and fell on his </a:t>
            </a:r>
            <a:r>
              <a:rPr lang="en-US" sz="4800" dirty="0" smtClean="0">
                <a:solidFill>
                  <a:schemeClr val="bg1"/>
                </a:solidFill>
              </a:rPr>
              <a:t>knees before </a:t>
            </a:r>
            <a:r>
              <a:rPr lang="en-US" sz="4800" dirty="0">
                <a:solidFill>
                  <a:schemeClr val="bg1"/>
                </a:solidFill>
              </a:rPr>
              <a:t>him. “Good teacher,” he asked, “what must I do to inherit eternal life</a:t>
            </a:r>
            <a:r>
              <a:rPr lang="en-US" sz="4800" dirty="0" smtClean="0">
                <a:solidFill>
                  <a:schemeClr val="bg1"/>
                </a:solidFill>
              </a:rPr>
              <a:t>?”</a:t>
            </a:r>
            <a:endParaRPr lang="en-US" sz="4800" dirty="0">
              <a:solidFill>
                <a:schemeClr val="bg1"/>
              </a:solidFill>
            </a:endParaRPr>
          </a:p>
        </p:txBody>
      </p:sp>
    </p:spTree>
    <p:extLst>
      <p:ext uri="{BB962C8B-B14F-4D97-AF65-F5344CB8AC3E}">
        <p14:creationId xmlns:p14="http://schemas.microsoft.com/office/powerpoint/2010/main" val="834888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7086</TotalTime>
  <Words>813</Words>
  <Application>Microsoft Office PowerPoint</Application>
  <PresentationFormat>Widescreen</PresentationFormat>
  <Paragraphs>98</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249</cp:revision>
  <dcterms:created xsi:type="dcterms:W3CDTF">2016-11-26T01:20:12Z</dcterms:created>
  <dcterms:modified xsi:type="dcterms:W3CDTF">2017-03-13T18:47:00Z</dcterms:modified>
</cp:coreProperties>
</file>