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9" r:id="rId3"/>
    <p:sldId id="330" r:id="rId4"/>
    <p:sldId id="342" r:id="rId5"/>
    <p:sldId id="314" r:id="rId6"/>
    <p:sldId id="343" r:id="rId7"/>
    <p:sldId id="353" r:id="rId8"/>
    <p:sldId id="354" r:id="rId9"/>
    <p:sldId id="344" r:id="rId10"/>
    <p:sldId id="338" r:id="rId11"/>
    <p:sldId id="345" r:id="rId12"/>
    <p:sldId id="346" r:id="rId13"/>
    <p:sldId id="339" r:id="rId14"/>
    <p:sldId id="315" r:id="rId15"/>
    <p:sldId id="348" r:id="rId16"/>
    <p:sldId id="355" r:id="rId17"/>
    <p:sldId id="349" r:id="rId18"/>
    <p:sldId id="322" r:id="rId19"/>
    <p:sldId id="350" r:id="rId20"/>
    <p:sldId id="351" r:id="rId21"/>
    <p:sldId id="333" r:id="rId22"/>
    <p:sldId id="352" r:id="rId23"/>
    <p:sldId id="328" r:id="rId24"/>
    <p:sldId id="340" r:id="rId25"/>
    <p:sldId id="33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2" d="100"/>
          <a:sy n="42" d="100"/>
        </p:scale>
        <p:origin x="181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264-1EE1-489F-8E0E-50D04BA0634A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3063-4165-4AC8-8F63-D5A44D12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2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264-1EE1-489F-8E0E-50D04BA0634A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3063-4165-4AC8-8F63-D5A44D12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1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264-1EE1-489F-8E0E-50D04BA0634A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3063-4165-4AC8-8F63-D5A44D12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7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264-1EE1-489F-8E0E-50D04BA0634A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3063-4165-4AC8-8F63-D5A44D12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0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264-1EE1-489F-8E0E-50D04BA0634A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3063-4165-4AC8-8F63-D5A44D12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5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264-1EE1-489F-8E0E-50D04BA0634A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3063-4165-4AC8-8F63-D5A44D12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2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264-1EE1-489F-8E0E-50D04BA0634A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3063-4165-4AC8-8F63-D5A44D12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4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264-1EE1-489F-8E0E-50D04BA0634A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3063-4165-4AC8-8F63-D5A44D12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6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264-1EE1-489F-8E0E-50D04BA0634A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3063-4165-4AC8-8F63-D5A44D12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0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264-1EE1-489F-8E0E-50D04BA0634A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3063-4165-4AC8-8F63-D5A44D12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264-1EE1-489F-8E0E-50D04BA0634A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3063-4165-4AC8-8F63-D5A44D12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7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6D264-1EE1-489F-8E0E-50D04BA0634A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63063-4165-4AC8-8F63-D5A44D12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9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rescription 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123825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31920" y="477774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On a regular prescription?  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2229"/>
            <a:ext cx="118643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Faith looks to God for healing </a:t>
            </a:r>
            <a:endParaRPr lang="en-US" sz="5400" dirty="0" smtClean="0">
              <a:solidFill>
                <a:schemeClr val="bg1"/>
              </a:solidFill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but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rests </a:t>
            </a:r>
            <a:r>
              <a:rPr lang="en-US" sz="5400" dirty="0">
                <a:solidFill>
                  <a:schemeClr val="bg1"/>
                </a:solidFill>
              </a:rPr>
              <a:t>in God when </a:t>
            </a:r>
            <a:r>
              <a:rPr lang="en-US" sz="5400" dirty="0" smtClean="0">
                <a:solidFill>
                  <a:schemeClr val="bg1"/>
                </a:solidFill>
              </a:rPr>
              <a:t>suffering continues.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6121"/>
            <a:ext cx="5417818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225800"/>
            <a:ext cx="54483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067" y="434340"/>
            <a:ext cx="119039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5:15b 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(ESV)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if he has committed sins, he will be forgiven. 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Image result for Jesus healing the paraly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60" y="2017642"/>
            <a:ext cx="6225540" cy="484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1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067" y="0"/>
            <a:ext cx="119039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5:16 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(ESV)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 confess your sins to one another and pray for one another, that you may be healed. The prayer of a righteous person has great power as it is working. 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9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onfessing your sins to one ano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2800" y="773974"/>
            <a:ext cx="10566400" cy="952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Guardrails to confession?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3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dietrich bonhoeffer life toge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4" y="244157"/>
            <a:ext cx="4073525" cy="605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92240" y="1874520"/>
            <a:ext cx="4732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Other reasons for confession?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1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onfessing your sins to one ano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" y="525781"/>
            <a:ext cx="11361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Dangers of confession?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onfessing your sins to one ano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533400"/>
            <a:ext cx="4503597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5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067" y="640080"/>
            <a:ext cx="119039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5:16 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ESV)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confess your sins to one another and pray for one another, that you may be healed. </a:t>
            </a:r>
            <a:r>
              <a:rPr lang="en-US" sz="44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prayer of a righteous person has great power as it is working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6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421" y="211016"/>
            <a:ext cx="117183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 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Image result for pr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7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56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067" y="0"/>
            <a:ext cx="119039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5:13-18  (ESV)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 confess your sins to one another and pray for one another, that you may be healed. The prayer of </a:t>
            </a:r>
            <a:r>
              <a:rPr lang="en-US" sz="44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righteous person 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great power as it is working. 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3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suff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4" y="526414"/>
            <a:ext cx="10680065" cy="563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067" y="0"/>
            <a:ext cx="119039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5:17-18 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(ESV)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Elijah was a man with a nature like ours, and he prayed fervently that it might not rain, and for three years and six months it did not rain on the earth. </a:t>
            </a:r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he prayed again, and heaven gave rain, and the earth bore its fruit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3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421" y="211016"/>
            <a:ext cx="117183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 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420" y="195936"/>
            <a:ext cx="118965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Even righteous prayer warriors share the same nature we do</a:t>
            </a:r>
            <a:r>
              <a:rPr lang="en-US" sz="5400" b="1" dirty="0" smtClean="0">
                <a:solidFill>
                  <a:schemeClr val="bg1"/>
                </a:solidFill>
              </a:rPr>
              <a:t>.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Picture 2" descr="Image result for pr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2522"/>
            <a:ext cx="7481862" cy="498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3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421" y="211016"/>
            <a:ext cx="117183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 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Image result for pr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2522"/>
            <a:ext cx="7481862" cy="498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24536"/>
            <a:ext cx="118965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400" b="1" dirty="0" smtClean="0">
                <a:solidFill>
                  <a:schemeClr val="bg1"/>
                </a:solidFill>
              </a:rPr>
              <a:t>Righteous prayer warriors </a:t>
            </a:r>
            <a:r>
              <a:rPr lang="en-US" sz="5400" b="1" dirty="0">
                <a:solidFill>
                  <a:schemeClr val="bg1"/>
                </a:solidFill>
              </a:rPr>
              <a:t>determine to make their prayers as big as their nation’s spiritual problems.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George Mue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3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" y="868680"/>
            <a:ext cx="29489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George Mueller</a:t>
            </a:r>
          </a:p>
          <a:p>
            <a:r>
              <a:rPr lang="en-US" sz="4000" dirty="0" smtClean="0"/>
              <a:t>(1805-1897)</a:t>
            </a:r>
            <a:endParaRPr lang="en-US" sz="4000" dirty="0"/>
          </a:p>
        </p:txBody>
      </p:sp>
      <p:pic>
        <p:nvPicPr>
          <p:cNvPr id="10244" name="Picture 4" descr="Image result for george mueller orphan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35" y="342900"/>
            <a:ext cx="6101186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2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202" y="363974"/>
            <a:ext cx="11105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problems our city faces?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01" y="1828799"/>
            <a:ext cx="87630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9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praying for ot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19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067" y="0"/>
            <a:ext cx="1190393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5:13-18  (ESV)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anyone among you suffering? Let him pray. Is anyone cheerful? Let him sing praise. </a:t>
            </a:r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anyone among you sick? Let him call for the elders of the church, and let them pray over him, anointing him with oil in the name of the Lord.</a:t>
            </a:r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prayer of faith will save the one who is sick, and the Lord will raise him up. And if he has committed sins, he will be forgiven. 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5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067" y="0"/>
            <a:ext cx="1190393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5:13-18  (ESV)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 confess your sins to one another and pray for one another, that you may be healed. The prayer of a righteous person has great power as it is working. </a:t>
            </a:r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Elijah was a man with a nature like ours, and he prayed fervently that it might not rain, and for three years and six months it did not rain on the earth. </a:t>
            </a:r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he prayed again, and heaven gave rain, and the earth bore its fruit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cheerful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35" y="1257300"/>
            <a:ext cx="6894576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suff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3528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580" y="3281680"/>
            <a:ext cx="54483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3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067" y="708660"/>
            <a:ext cx="119039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5:13-18  (ESV)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anyone among you </a:t>
            </a:r>
            <a:r>
              <a:rPr lang="en-US" sz="44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suffering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Let him pray. Is anyone cheerful? Let him sing praise. </a:t>
            </a:r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anyone among you sick? Let him call for the elders of the church, and let them pray over him, anointing him with oil in the name of 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067" y="708660"/>
            <a:ext cx="119039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5:13-18  (ESV)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anyone among you suffering? Let him pray. Is anyone </a:t>
            </a:r>
            <a:r>
              <a:rPr lang="en-US" sz="44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cheerful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Let him sing praise. </a:t>
            </a:r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anyone among you sick? Let him call for the elders of the church, and let them pray over him, anointing him with oil in the name of 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067" y="708660"/>
            <a:ext cx="119039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5:13-18  (ESV)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anyone among you suffering? Let him pray. Is anyone cheerful? Let him sing praise. </a:t>
            </a:r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anyone among you </a:t>
            </a:r>
            <a:r>
              <a:rPr lang="en-US" sz="44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sick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Let him call for the elders of the church, and let them pray over him, anointing him with oil in the name of 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6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067" y="914400"/>
            <a:ext cx="119039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5:13-18  (ESV)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prayer of faith will save the one who is sick, and the Lord will raise him up. And if he has committed sins, he will be forgiven. 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0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4138</TotalTime>
  <Words>137</Words>
  <Application>Microsoft Office PowerPoint</Application>
  <PresentationFormat>Widescreen</PresentationFormat>
  <Paragraphs>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Lucida Handwriting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118</cp:revision>
  <dcterms:created xsi:type="dcterms:W3CDTF">2016-11-26T01:20:12Z</dcterms:created>
  <dcterms:modified xsi:type="dcterms:W3CDTF">2017-01-29T16:59:02Z</dcterms:modified>
</cp:coreProperties>
</file>