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0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8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734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48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76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39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0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9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0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0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6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6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8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4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9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967A668-FC43-43EA-9AB7-DF9AE43AC19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95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hild giving 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37"/>
            <a:ext cx="12139308" cy="682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5" y="297927"/>
            <a:ext cx="11501437" cy="1828801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one of the best gifts you ever got?</a:t>
            </a:r>
            <a:endParaRPr lang="en-US" sz="6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2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8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jakub-kriz-414659-unspl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860" y="0"/>
            <a:ext cx="12359860" cy="824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1106" y="1137450"/>
            <a:ext cx="8981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 3:21-26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9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jakub-kriz-414659-unspl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860" y="0"/>
            <a:ext cx="12359860" cy="824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709" y="0"/>
            <a:ext cx="1168072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 3</a:t>
            </a:r>
          </a:p>
          <a:p>
            <a:r>
              <a:rPr lang="en-US" sz="40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40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 by works of the law no human being will be justified in his sight, since through the law comes knowledge of </a:t>
            </a:r>
            <a:r>
              <a:rPr lang="en-US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sin.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40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now the righteousness of God has been manifested apart from the law, although the Law and the Prophets bear witness to it— </a:t>
            </a:r>
            <a:r>
              <a:rPr lang="en-US" sz="40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22 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righteousness 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God through faith in Jesus Christ for all who believe. For there is </a:t>
            </a:r>
            <a:r>
              <a:rPr lang="en-US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distinction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en-US" sz="40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40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 </a:t>
            </a:r>
            <a:r>
              <a:rPr lang="en-US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sinned and fall short of the glory of God,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5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jakub-kriz-414659-unspl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860" y="0"/>
            <a:ext cx="12359860" cy="824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709" y="0"/>
            <a:ext cx="1168072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 3</a:t>
            </a:r>
            <a:r>
              <a:rPr lang="en-US" sz="44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i="1" baseline="30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40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are justified by his grace as a gift, </a:t>
            </a:r>
            <a:r>
              <a:rPr lang="en-US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redemption that is in Christ Jesus, </a:t>
            </a:r>
            <a:r>
              <a:rPr lang="en-US" sz="40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40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God put forward as a propitiation by his blood, to be received by faith. This was to show God's righteousness, because in his divine forbearance he had passed over former sins. </a:t>
            </a:r>
            <a:r>
              <a:rPr lang="en-US" sz="40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26 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to show his righteousness at the present time, so that he might be just and the justifier of the one who has faith in Jesus</a:t>
            </a:r>
            <a:r>
              <a:rPr lang="en-US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6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jakub-kriz-414659-unspl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860" y="0"/>
            <a:ext cx="12359860" cy="824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709" y="0"/>
            <a:ext cx="1168072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 by works of the 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human being will be justified in his sight, since through the 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comes knowledge of sin.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21 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now the righteousness of God has been manifested apart from the 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although the 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Prophets bear witness to it—</a:t>
            </a:r>
            <a:r>
              <a:rPr lang="en-US" sz="32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22 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righteousness of God through faith in Jesus Christ for all who believe. For there is no distinction: </a:t>
            </a:r>
            <a:r>
              <a:rPr lang="en-US" sz="32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23 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 all have sinned and fall short of the glory of God,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32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are justified by his grace as a gift, 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redemption that is in Christ Jesus, </a:t>
            </a:r>
            <a:endParaRPr lang="en-US" sz="32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32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God put forward as a propitiation by his blood, to be received by faith. This was to show God's righteousness, because in his divine forbearance he had passed over former sins. </a:t>
            </a:r>
            <a:r>
              <a:rPr lang="en-US" sz="32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26 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to show his righteousness at the present time, so that he might be just and the justifier of the one who has faith in Jesus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jakub-kriz-414659-unspl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860" y="0"/>
            <a:ext cx="12359860" cy="824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709" y="0"/>
            <a:ext cx="1168072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 by works of the law no human being will be justified in his sight, since through the law comes knowledge of 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21 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now the righteousness of God has been manifested apart from the law, although the Law and the Prophets bear witness to it—</a:t>
            </a:r>
            <a:r>
              <a:rPr lang="en-US" sz="32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22 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righteousness of God through faith in Jesus Christ for all who believe. For there is no distinction: </a:t>
            </a:r>
            <a:r>
              <a:rPr lang="en-US" sz="32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23 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 all have 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sinned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fall short of the glory of God,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32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are justified by his grace as a gift, 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redemption that is in Christ Jesus, </a:t>
            </a:r>
            <a:endParaRPr lang="en-US" sz="32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32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God put forward as a propitiation by his blood, to be received by faith. This was to show God's righteousness, because in his divine forbearance he had passed over former 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sins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2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26 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to show his righteousness at the present time, so that he might be just and the justifier of the one who has faith in Jesus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2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jakub-kriz-414659-unspl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860" y="0"/>
            <a:ext cx="12359860" cy="824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709" y="0"/>
            <a:ext cx="1168072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 by works of the law no human being will be justified in his sight, since through the law comes knowledge of sin.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21 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now the 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righteousness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God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has been manifested apart from the law, although the Law and the Prophets bear witness to it—</a:t>
            </a:r>
            <a:r>
              <a:rPr lang="en-US" sz="32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22 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righteousness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God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through faith in Jesus Christ for all who believe. For there is no distinction: </a:t>
            </a:r>
            <a:r>
              <a:rPr lang="en-US" sz="32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23 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 all have sinned and fall short of the glory of God,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32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are justified by his grace as a gift, 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redemption that is in Christ Jesus, </a:t>
            </a:r>
            <a:endParaRPr lang="en-US" sz="32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32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God put forward as a propitiation by his blood, to be received by faith. This was to show 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God's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righteousness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because in his divine forbearance he had passed over former sins. </a:t>
            </a:r>
            <a:r>
              <a:rPr lang="en-US" sz="32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26 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to show 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righteousness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present time, so that he might be just and the justifier of the one who has faith in Jesus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9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jakub-kriz-414659-unspl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860" y="0"/>
            <a:ext cx="12359860" cy="824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709" y="0"/>
            <a:ext cx="1168072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 by works of the law no human being will be justified in his sight, since through the law comes knowledge of sin.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21 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now the 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righteousness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God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has been manifested apart from the law, although the Law and the Prophets bear witness to it—</a:t>
            </a:r>
            <a:r>
              <a:rPr lang="en-US" sz="32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22 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righteousness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God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through faith in Jesus Christ for all who believe. For there is no distinction: </a:t>
            </a:r>
            <a:r>
              <a:rPr lang="en-US" sz="32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23 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 all have sinned and fall short of the glory of God,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32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are justified by his grace as a gift, 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redemption that is in Christ Jesus, </a:t>
            </a:r>
            <a:endParaRPr lang="en-US" sz="32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32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God put forward as a propitiation by his blood, to be received by faith. This was to show 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God's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righteousness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because in his divine forbearance he had passed over former sins. </a:t>
            </a:r>
            <a:r>
              <a:rPr lang="en-US" sz="32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26 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to show 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righteousness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present time, so that he might be just and the justifier of the one who has faith in Jesus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6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34</TotalTime>
  <Words>22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Calisto MT</vt:lpstr>
      <vt:lpstr>Trebuchet MS</vt:lpstr>
      <vt:lpstr>Wingdings 2</vt:lpstr>
      <vt:lpstr>Slate</vt:lpstr>
      <vt:lpstr>What’s one of the best gifts you ever got?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2020-01-05T04:26:00Z</dcterms:created>
  <dcterms:modified xsi:type="dcterms:W3CDTF">2020-01-05T05:00:06Z</dcterms:modified>
</cp:coreProperties>
</file>