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60" r:id="rId5"/>
    <p:sldId id="261" r:id="rId6"/>
    <p:sldId id="275" r:id="rId7"/>
    <p:sldId id="276" r:id="rId8"/>
    <p:sldId id="259" r:id="rId9"/>
    <p:sldId id="263" r:id="rId10"/>
    <p:sldId id="264" r:id="rId11"/>
    <p:sldId id="265" r:id="rId12"/>
    <p:sldId id="262" r:id="rId13"/>
    <p:sldId id="277" r:id="rId14"/>
    <p:sldId id="266" r:id="rId15"/>
    <p:sldId id="267" r:id="rId16"/>
    <p:sldId id="268" r:id="rId17"/>
    <p:sldId id="269" r:id="rId18"/>
    <p:sldId id="270" r:id="rId19"/>
    <p:sldId id="271" r:id="rId20"/>
    <p:sldId id="272" r:id="rId21"/>
    <p:sldId id="273" r:id="rId22"/>
    <p:sldId id="274"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0" d="100"/>
          <a:sy n="30" d="100"/>
        </p:scale>
        <p:origin x="2298"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9F929C0E-8CF8-4AC4-B86A-A62A796FBC1F}" type="datetimeFigureOut">
              <a:rPr lang="en-US" smtClean="0"/>
              <a:t>3/9/2019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152F81-28BE-4BCC-A37A-E1E2C776E25E}" type="slidenum">
              <a:rPr lang="en-US" smtClean="0"/>
              <a:t>‹#›</a:t>
            </a:fld>
            <a:endParaRPr lang="en-US"/>
          </a:p>
        </p:txBody>
      </p:sp>
    </p:spTree>
    <p:extLst>
      <p:ext uri="{BB962C8B-B14F-4D97-AF65-F5344CB8AC3E}">
        <p14:creationId xmlns:p14="http://schemas.microsoft.com/office/powerpoint/2010/main" val="1495106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F929C0E-8CF8-4AC4-B86A-A62A796FBC1F}" type="datetimeFigureOut">
              <a:rPr lang="en-US" smtClean="0"/>
              <a:t>3/9/2019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B152F81-28BE-4BCC-A37A-E1E2C776E25E}" type="slidenum">
              <a:rPr lang="en-US" smtClean="0"/>
              <a:t>‹#›</a:t>
            </a:fld>
            <a:endParaRPr lang="en-US"/>
          </a:p>
        </p:txBody>
      </p:sp>
    </p:spTree>
    <p:extLst>
      <p:ext uri="{BB962C8B-B14F-4D97-AF65-F5344CB8AC3E}">
        <p14:creationId xmlns:p14="http://schemas.microsoft.com/office/powerpoint/2010/main" val="2727815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F929C0E-8CF8-4AC4-B86A-A62A796FBC1F}" type="datetimeFigureOut">
              <a:rPr lang="en-US" smtClean="0"/>
              <a:t>3/9/2019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152F81-28BE-4BCC-A37A-E1E2C776E25E}" type="slidenum">
              <a:rPr lang="en-US" smtClean="0"/>
              <a:t>‹#›</a:t>
            </a:fld>
            <a:endParaRPr lang="en-US"/>
          </a:p>
        </p:txBody>
      </p:sp>
    </p:spTree>
    <p:extLst>
      <p:ext uri="{BB962C8B-B14F-4D97-AF65-F5344CB8AC3E}">
        <p14:creationId xmlns:p14="http://schemas.microsoft.com/office/powerpoint/2010/main" val="183989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TextBox 4"/>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6" name="TextBox 5"/>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fld id="{9F929C0E-8CF8-4AC4-B86A-A62A796FBC1F}" type="datetimeFigureOut">
              <a:rPr lang="en-US" smtClean="0"/>
              <a:t>3/9/2019</a:t>
            </a:fld>
            <a:endParaRPr lang="en-US"/>
          </a:p>
        </p:txBody>
      </p:sp>
      <p:sp>
        <p:nvSpPr>
          <p:cNvPr id="8" name="Footer Placeholder 4"/>
          <p:cNvSpPr>
            <a:spLocks noGrp="1"/>
          </p:cNvSpPr>
          <p:nvPr>
            <p:ph type="ftr" sz="quarter" idx="16"/>
          </p:nvPr>
        </p:nvSpPr>
        <p:spPr/>
        <p:txBody>
          <a:bodyPr/>
          <a:lstStyle>
            <a:lvl1pPr>
              <a:defRPr/>
            </a:lvl1pPr>
          </a:lstStyle>
          <a:p>
            <a:endParaRPr lang="en-US"/>
          </a:p>
        </p:txBody>
      </p:sp>
      <p:sp>
        <p:nvSpPr>
          <p:cNvPr id="9" name="Slide Number Placeholder 5"/>
          <p:cNvSpPr>
            <a:spLocks noGrp="1"/>
          </p:cNvSpPr>
          <p:nvPr>
            <p:ph type="sldNum" sz="quarter" idx="17"/>
          </p:nvPr>
        </p:nvSpPr>
        <p:spPr/>
        <p:txBody>
          <a:bodyPr/>
          <a:lstStyle>
            <a:lvl1pPr>
              <a:defRPr/>
            </a:lvl1pPr>
          </a:lstStyle>
          <a:p>
            <a:fld id="{7B152F81-28BE-4BCC-A37A-E1E2C776E25E}" type="slidenum">
              <a:rPr lang="en-US" smtClean="0"/>
              <a:t>‹#›</a:t>
            </a:fld>
            <a:endParaRPr lang="en-US"/>
          </a:p>
        </p:txBody>
      </p:sp>
    </p:spTree>
    <p:extLst>
      <p:ext uri="{BB962C8B-B14F-4D97-AF65-F5344CB8AC3E}">
        <p14:creationId xmlns:p14="http://schemas.microsoft.com/office/powerpoint/2010/main" val="318689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F929C0E-8CF8-4AC4-B86A-A62A796FBC1F}" type="datetimeFigureOut">
              <a:rPr lang="en-US" smtClean="0"/>
              <a:t>3/9/2019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152F81-28BE-4BCC-A37A-E1E2C776E25E}" type="slidenum">
              <a:rPr lang="en-US" smtClean="0"/>
              <a:t>‹#›</a:t>
            </a:fld>
            <a:endParaRPr lang="en-US"/>
          </a:p>
        </p:txBody>
      </p:sp>
    </p:spTree>
    <p:extLst>
      <p:ext uri="{BB962C8B-B14F-4D97-AF65-F5344CB8AC3E}">
        <p14:creationId xmlns:p14="http://schemas.microsoft.com/office/powerpoint/2010/main" val="1880558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cxnSp>
        <p:nvCxnSpPr>
          <p:cNvPr id="9" name="Straight Connector 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fld id="{9F929C0E-8CF8-4AC4-B86A-A62A796FBC1F}" type="datetimeFigureOut">
              <a:rPr lang="en-US" smtClean="0"/>
              <a:t>3/9/2019</a:t>
            </a:fld>
            <a:endParaRPr lang="en-US"/>
          </a:p>
        </p:txBody>
      </p:sp>
      <p:sp>
        <p:nvSpPr>
          <p:cNvPr id="12" name="Footer Placeholder 4"/>
          <p:cNvSpPr>
            <a:spLocks noGrp="1"/>
          </p:cNvSpPr>
          <p:nvPr>
            <p:ph type="ftr" sz="quarter" idx="19"/>
          </p:nvPr>
        </p:nvSpPr>
        <p:spPr/>
        <p:txBody>
          <a:bodyPr/>
          <a:lstStyle>
            <a:lvl1pPr>
              <a:defRPr/>
            </a:lvl1pPr>
          </a:lstStyle>
          <a:p>
            <a:endParaRPr lang="en-US"/>
          </a:p>
        </p:txBody>
      </p:sp>
      <p:sp>
        <p:nvSpPr>
          <p:cNvPr id="13" name="Slide Number Placeholder 5"/>
          <p:cNvSpPr>
            <a:spLocks noGrp="1"/>
          </p:cNvSpPr>
          <p:nvPr>
            <p:ph type="sldNum" sz="quarter" idx="20"/>
          </p:nvPr>
        </p:nvSpPr>
        <p:spPr/>
        <p:txBody>
          <a:bodyPr/>
          <a:lstStyle>
            <a:lvl1pPr>
              <a:defRPr/>
            </a:lvl1pPr>
          </a:lstStyle>
          <a:p>
            <a:fld id="{7B152F81-28BE-4BCC-A37A-E1E2C776E25E}" type="slidenum">
              <a:rPr lang="en-US" smtClean="0"/>
              <a:t>‹#›</a:t>
            </a:fld>
            <a:endParaRPr lang="en-US"/>
          </a:p>
        </p:txBody>
      </p:sp>
    </p:spTree>
    <p:extLst>
      <p:ext uri="{BB962C8B-B14F-4D97-AF65-F5344CB8AC3E}">
        <p14:creationId xmlns:p14="http://schemas.microsoft.com/office/powerpoint/2010/main" val="3410102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fld id="{9F929C0E-8CF8-4AC4-B86A-A62A796FBC1F}" type="datetimeFigureOut">
              <a:rPr lang="en-US" smtClean="0"/>
              <a:t>3/9/2019</a:t>
            </a:fld>
            <a:endParaRPr lang="en-US"/>
          </a:p>
        </p:txBody>
      </p:sp>
      <p:sp>
        <p:nvSpPr>
          <p:cNvPr id="16" name="Footer Placeholder 4"/>
          <p:cNvSpPr>
            <a:spLocks noGrp="1"/>
          </p:cNvSpPr>
          <p:nvPr>
            <p:ph type="ftr" sz="quarter" idx="24"/>
          </p:nvPr>
        </p:nvSpPr>
        <p:spPr/>
        <p:txBody>
          <a:bodyPr/>
          <a:lstStyle>
            <a:lvl1pPr>
              <a:defRPr/>
            </a:lvl1pPr>
          </a:lstStyle>
          <a:p>
            <a:endParaRPr lang="en-US"/>
          </a:p>
        </p:txBody>
      </p:sp>
      <p:sp>
        <p:nvSpPr>
          <p:cNvPr id="17" name="Slide Number Placeholder 5"/>
          <p:cNvSpPr>
            <a:spLocks noGrp="1"/>
          </p:cNvSpPr>
          <p:nvPr>
            <p:ph type="sldNum" sz="quarter" idx="25"/>
          </p:nvPr>
        </p:nvSpPr>
        <p:spPr/>
        <p:txBody>
          <a:bodyPr/>
          <a:lstStyle>
            <a:lvl1pPr>
              <a:defRPr/>
            </a:lvl1pPr>
          </a:lstStyle>
          <a:p>
            <a:fld id="{7B152F81-28BE-4BCC-A37A-E1E2C776E25E}" type="slidenum">
              <a:rPr lang="en-US" smtClean="0"/>
              <a:t>‹#›</a:t>
            </a:fld>
            <a:endParaRPr lang="en-US"/>
          </a:p>
        </p:txBody>
      </p:sp>
    </p:spTree>
    <p:extLst>
      <p:ext uri="{BB962C8B-B14F-4D97-AF65-F5344CB8AC3E}">
        <p14:creationId xmlns:p14="http://schemas.microsoft.com/office/powerpoint/2010/main" val="620200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9F929C0E-8CF8-4AC4-B86A-A62A796FBC1F}" type="datetimeFigureOut">
              <a:rPr lang="en-US" smtClean="0"/>
              <a:t>3/9/2019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152F81-28BE-4BCC-A37A-E1E2C776E25E}" type="slidenum">
              <a:rPr lang="en-US" smtClean="0"/>
              <a:t>‹#›</a:t>
            </a:fld>
            <a:endParaRPr lang="en-US"/>
          </a:p>
        </p:txBody>
      </p:sp>
    </p:spTree>
    <p:extLst>
      <p:ext uri="{BB962C8B-B14F-4D97-AF65-F5344CB8AC3E}">
        <p14:creationId xmlns:p14="http://schemas.microsoft.com/office/powerpoint/2010/main" val="3701884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9F929C0E-8CF8-4AC4-B86A-A62A796FBC1F}" type="datetimeFigureOut">
              <a:rPr lang="en-US" smtClean="0"/>
              <a:t>3/9/2019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152F81-28BE-4BCC-A37A-E1E2C776E25E}" type="slidenum">
              <a:rPr lang="en-US" smtClean="0"/>
              <a:t>‹#›</a:t>
            </a:fld>
            <a:endParaRPr lang="en-US"/>
          </a:p>
        </p:txBody>
      </p:sp>
    </p:spTree>
    <p:extLst>
      <p:ext uri="{BB962C8B-B14F-4D97-AF65-F5344CB8AC3E}">
        <p14:creationId xmlns:p14="http://schemas.microsoft.com/office/powerpoint/2010/main" val="134629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9F929C0E-8CF8-4AC4-B86A-A62A796FBC1F}" type="datetimeFigureOut">
              <a:rPr lang="en-US" smtClean="0"/>
              <a:t>3/9/2019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152F81-28BE-4BCC-A37A-E1E2C776E25E}" type="slidenum">
              <a:rPr lang="en-US" smtClean="0"/>
              <a:t>‹#›</a:t>
            </a:fld>
            <a:endParaRPr lang="en-US"/>
          </a:p>
        </p:txBody>
      </p:sp>
    </p:spTree>
    <p:extLst>
      <p:ext uri="{BB962C8B-B14F-4D97-AF65-F5344CB8AC3E}">
        <p14:creationId xmlns:p14="http://schemas.microsoft.com/office/powerpoint/2010/main" val="253082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F929C0E-8CF8-4AC4-B86A-A62A796FBC1F}" type="datetimeFigureOut">
              <a:rPr lang="en-US" smtClean="0"/>
              <a:t>3/9/2019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152F81-28BE-4BCC-A37A-E1E2C776E25E}" type="slidenum">
              <a:rPr lang="en-US" smtClean="0"/>
              <a:t>‹#›</a:t>
            </a:fld>
            <a:endParaRPr lang="en-US"/>
          </a:p>
        </p:txBody>
      </p:sp>
    </p:spTree>
    <p:extLst>
      <p:ext uri="{BB962C8B-B14F-4D97-AF65-F5344CB8AC3E}">
        <p14:creationId xmlns:p14="http://schemas.microsoft.com/office/powerpoint/2010/main" val="1148875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9F929C0E-8CF8-4AC4-B86A-A62A796FBC1F}" type="datetimeFigureOut">
              <a:rPr lang="en-US" smtClean="0"/>
              <a:t>3/9/2019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B152F81-28BE-4BCC-A37A-E1E2C776E25E}" type="slidenum">
              <a:rPr lang="en-US" smtClean="0"/>
              <a:t>‹#›</a:t>
            </a:fld>
            <a:endParaRPr lang="en-US"/>
          </a:p>
        </p:txBody>
      </p:sp>
    </p:spTree>
    <p:extLst>
      <p:ext uri="{BB962C8B-B14F-4D97-AF65-F5344CB8AC3E}">
        <p14:creationId xmlns:p14="http://schemas.microsoft.com/office/powerpoint/2010/main" val="79107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9F929C0E-8CF8-4AC4-B86A-A62A796FBC1F}" type="datetimeFigureOut">
              <a:rPr lang="en-US" smtClean="0"/>
              <a:t>3/9/2019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7B152F81-28BE-4BCC-A37A-E1E2C776E25E}" type="slidenum">
              <a:rPr lang="en-US" smtClean="0"/>
              <a:t>‹#›</a:t>
            </a:fld>
            <a:endParaRPr lang="en-US"/>
          </a:p>
        </p:txBody>
      </p:sp>
    </p:spTree>
    <p:extLst>
      <p:ext uri="{BB962C8B-B14F-4D97-AF65-F5344CB8AC3E}">
        <p14:creationId xmlns:p14="http://schemas.microsoft.com/office/powerpoint/2010/main" val="239492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9F929C0E-8CF8-4AC4-B86A-A62A796FBC1F}" type="datetimeFigureOut">
              <a:rPr lang="en-US" smtClean="0"/>
              <a:t>3/9/2019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7B152F81-28BE-4BCC-A37A-E1E2C776E25E}" type="slidenum">
              <a:rPr lang="en-US" smtClean="0"/>
              <a:t>‹#›</a:t>
            </a:fld>
            <a:endParaRPr lang="en-US"/>
          </a:p>
        </p:txBody>
      </p:sp>
    </p:spTree>
    <p:extLst>
      <p:ext uri="{BB962C8B-B14F-4D97-AF65-F5344CB8AC3E}">
        <p14:creationId xmlns:p14="http://schemas.microsoft.com/office/powerpoint/2010/main" val="211089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F929C0E-8CF8-4AC4-B86A-A62A796FBC1F}" type="datetimeFigureOut">
              <a:rPr lang="en-US" smtClean="0"/>
              <a:t>3/9/2019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7B152F81-28BE-4BCC-A37A-E1E2C776E25E}" type="slidenum">
              <a:rPr lang="en-US" smtClean="0"/>
              <a:t>‹#›</a:t>
            </a:fld>
            <a:endParaRPr lang="en-US"/>
          </a:p>
        </p:txBody>
      </p:sp>
    </p:spTree>
    <p:extLst>
      <p:ext uri="{BB962C8B-B14F-4D97-AF65-F5344CB8AC3E}">
        <p14:creationId xmlns:p14="http://schemas.microsoft.com/office/powerpoint/2010/main" val="82330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F929C0E-8CF8-4AC4-B86A-A62A796FBC1F}" type="datetimeFigureOut">
              <a:rPr lang="en-US" smtClean="0"/>
              <a:t>3/9/2019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B152F81-28BE-4BCC-A37A-E1E2C776E25E}" type="slidenum">
              <a:rPr lang="en-US" smtClean="0"/>
              <a:t>‹#›</a:t>
            </a:fld>
            <a:endParaRPr lang="en-US"/>
          </a:p>
        </p:txBody>
      </p:sp>
    </p:spTree>
    <p:extLst>
      <p:ext uri="{BB962C8B-B14F-4D97-AF65-F5344CB8AC3E}">
        <p14:creationId xmlns:p14="http://schemas.microsoft.com/office/powerpoint/2010/main" val="40797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F929C0E-8CF8-4AC4-B86A-A62A796FBC1F}" type="datetimeFigureOut">
              <a:rPr lang="en-US" smtClean="0"/>
              <a:t>3/9/2019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B152F81-28BE-4BCC-A37A-E1E2C776E25E}" type="slidenum">
              <a:rPr lang="en-US" smtClean="0"/>
              <a:t>‹#›</a:t>
            </a:fld>
            <a:endParaRPr lang="en-US"/>
          </a:p>
        </p:txBody>
      </p:sp>
    </p:spTree>
    <p:extLst>
      <p:ext uri="{BB962C8B-B14F-4D97-AF65-F5344CB8AC3E}">
        <p14:creationId xmlns:p14="http://schemas.microsoft.com/office/powerpoint/2010/main" val="242007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9">
            <a:extLst>
              <a:ext uri="{28A0092B-C50C-407E-A947-70E740481C1C}">
                <a14:useLocalDpi xmlns:a14="http://schemas.microsoft.com/office/drawing/2010/main" val="0"/>
              </a:ext>
            </a:extLst>
          </a:blip>
          <a:srcRect l="3613"/>
          <a:stretch>
            <a:fillRect/>
          </a:stretch>
        </p:blipFill>
        <p:spPr bwMode="auto">
          <a:xfrm>
            <a:off x="0" y="2670175"/>
            <a:ext cx="403701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p:cNvPicPr>
          <p:nvPr/>
        </p:nvPicPr>
        <p:blipFill>
          <a:blip r:embed="rId20">
            <a:extLst>
              <a:ext uri="{28A0092B-C50C-407E-A947-70E740481C1C}">
                <a14:useLocalDpi xmlns:a14="http://schemas.microsoft.com/office/drawing/2010/main" val="0"/>
              </a:ext>
            </a:extLst>
          </a:blip>
          <a:srcRect l="35640"/>
          <a:stretch>
            <a:fillRect/>
          </a:stretch>
        </p:blipFill>
        <p:spPr bwMode="auto">
          <a:xfrm>
            <a:off x="0" y="2892425"/>
            <a:ext cx="15224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1">
            <a:extLst>
              <a:ext uri="{28A0092B-C50C-407E-A947-70E740481C1C}">
                <a14:useLocalDpi xmlns:a14="http://schemas.microsoft.com/office/drawing/2010/main" val="0"/>
              </a:ext>
            </a:extLst>
          </a:blip>
          <a:srcRect t="28813"/>
          <a:stretch>
            <a:fillRect/>
          </a:stretch>
        </p:blipFill>
        <p:spPr bwMode="auto">
          <a:xfrm>
            <a:off x="7999413" y="0"/>
            <a:ext cx="160337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p:cNvPicPr>
            <a:picLocks noChangeAspect="1"/>
          </p:cNvPicPr>
          <p:nvPr/>
        </p:nvPicPr>
        <p:blipFill>
          <a:blip r:embed="rId22">
            <a:extLst>
              <a:ext uri="{28A0092B-C50C-407E-A947-70E740481C1C}">
                <a14:useLocalDpi xmlns:a14="http://schemas.microsoft.com/office/drawing/2010/main" val="0"/>
              </a:ext>
            </a:extLst>
          </a:blip>
          <a:srcRect b="23320"/>
          <a:stretch>
            <a:fillRect/>
          </a:stretch>
        </p:blipFill>
        <p:spPr bwMode="auto">
          <a:xfrm>
            <a:off x="8605838" y="6096000"/>
            <a:ext cx="993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smtClean="0"/>
          </a:p>
        </p:txBody>
      </p:sp>
      <p:sp>
        <p:nvSpPr>
          <p:cNvPr id="1035" name="Text Placeholder 2"/>
          <p:cNvSpPr>
            <a:spLocks noGrp="1"/>
          </p:cNvSpPr>
          <p:nvPr>
            <p:ph type="body" idx="1"/>
          </p:nvPr>
        </p:nvSpPr>
        <p:spPr bwMode="auto">
          <a:xfrm>
            <a:off x="1103313" y="2052638"/>
            <a:ext cx="89471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eaLnBrk="1" hangingPunct="1">
              <a:defRPr sz="1100" b="0" i="0">
                <a:solidFill>
                  <a:schemeClr val="tx1">
                    <a:tint val="75000"/>
                    <a:alpha val="60000"/>
                  </a:schemeClr>
                </a:solidFill>
              </a:defRPr>
            </a:lvl1pPr>
          </a:lstStyle>
          <a:p>
            <a:fld id="{9F929C0E-8CF8-4AC4-B86A-A62A796FBC1F}" type="datetimeFigureOut">
              <a:rPr lang="en-US" smtClean="0"/>
              <a:t>3/9/2019</a:t>
            </a:fld>
            <a:endParaRPr lang="en-US"/>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eaLnBrk="1" hangingPunct="1">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eaLnBrk="1" hangingPunct="1">
              <a:defRPr sz="2800" b="0" i="0" smtClean="0">
                <a:solidFill>
                  <a:schemeClr val="tx1">
                    <a:tint val="75000"/>
                  </a:schemeClr>
                </a:solidFill>
              </a:defRPr>
            </a:lvl1pPr>
          </a:lstStyle>
          <a:p>
            <a:fld id="{7B152F81-28BE-4BCC-A37A-E1E2C776E25E}" type="slidenum">
              <a:rPr lang="en-US" smtClean="0"/>
              <a:t>‹#›</a:t>
            </a:fld>
            <a:endParaRPr lang="en-US"/>
          </a:p>
        </p:txBody>
      </p:sp>
    </p:spTree>
    <p:extLst>
      <p:ext uri="{BB962C8B-B14F-4D97-AF65-F5344CB8AC3E}">
        <p14:creationId xmlns:p14="http://schemas.microsoft.com/office/powerpoint/2010/main" val="1891679361"/>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fontAlgn="base" hangingPunct="1">
        <a:spcBef>
          <a:spcPct val="0"/>
        </a:spcBef>
        <a:spcAft>
          <a:spcPct val="0"/>
        </a:spcAft>
        <a:defRPr sz="4200" kern="1200">
          <a:solidFill>
            <a:schemeClr val="tx2"/>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entury Gothic" panose="020B0502020202020204" pitchFamily="34" charset="0"/>
        </a:defRPr>
      </a:lvl2pPr>
      <a:lvl3pPr algn="l" defTabSz="457200" rtl="0" eaLnBrk="1" fontAlgn="base" hangingPunct="1">
        <a:spcBef>
          <a:spcPct val="0"/>
        </a:spcBef>
        <a:spcAft>
          <a:spcPct val="0"/>
        </a:spcAft>
        <a:defRPr sz="4200">
          <a:solidFill>
            <a:schemeClr val="tx2"/>
          </a:solidFill>
          <a:latin typeface="Century Gothic" panose="020B0502020202020204" pitchFamily="34" charset="0"/>
        </a:defRPr>
      </a:lvl3pPr>
      <a:lvl4pPr algn="l" defTabSz="457200" rtl="0" eaLnBrk="1" fontAlgn="base" hangingPunct="1">
        <a:spcBef>
          <a:spcPct val="0"/>
        </a:spcBef>
        <a:spcAft>
          <a:spcPct val="0"/>
        </a:spcAft>
        <a:defRPr sz="4200">
          <a:solidFill>
            <a:schemeClr val="tx2"/>
          </a:solidFill>
          <a:latin typeface="Century Gothic" panose="020B0502020202020204" pitchFamily="34" charset="0"/>
        </a:defRPr>
      </a:lvl4pPr>
      <a:lvl5pPr algn="l" defTabSz="457200" rtl="0" eaLnBrk="1" fontAlgn="base" hangingPunct="1">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1" fontAlgn="base" hangingPunct="1">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1" fontAlgn="base" hangingPunct="1">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demanding b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40"/>
            <a:ext cx="6720840" cy="44938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68868" y="68581"/>
            <a:ext cx="5880472" cy="2217420"/>
          </a:xfrm>
        </p:spPr>
        <p:txBody>
          <a:bodyPr/>
          <a:lstStyle/>
          <a:p>
            <a:r>
              <a:rPr lang="en-US" sz="3200" b="1" dirty="0" smtClean="0">
                <a:solidFill>
                  <a:schemeClr val="bg1"/>
                </a:solidFill>
                <a:latin typeface="Arial" panose="020B0604020202020204" pitchFamily="34" charset="0"/>
                <a:cs typeface="Arial" panose="020B0604020202020204" pitchFamily="34" charset="0"/>
              </a:rPr>
              <a:t>Duty</a:t>
            </a:r>
          </a:p>
          <a:p>
            <a:r>
              <a:rPr lang="en-US" sz="3200" b="1" dirty="0">
                <a:solidFill>
                  <a:schemeClr val="bg1"/>
                </a:solidFill>
                <a:latin typeface="Arial" panose="020B0604020202020204" pitchFamily="34" charset="0"/>
                <a:cs typeface="Arial" panose="020B0604020202020204" pitchFamily="34" charset="0"/>
              </a:rPr>
              <a:t>	</a:t>
            </a:r>
            <a:r>
              <a:rPr lang="en-US" sz="3200" b="1" dirty="0" smtClean="0">
                <a:solidFill>
                  <a:schemeClr val="bg1"/>
                </a:solidFill>
                <a:latin typeface="Arial" panose="020B0604020202020204" pitchFamily="34" charset="0"/>
                <a:cs typeface="Arial" panose="020B0604020202020204" pitchFamily="34" charset="0"/>
              </a:rPr>
              <a:t>Assignment</a:t>
            </a:r>
          </a:p>
          <a:p>
            <a:r>
              <a:rPr lang="en-US" sz="3200" b="1" dirty="0">
                <a:solidFill>
                  <a:schemeClr val="bg1"/>
                </a:solidFill>
                <a:latin typeface="Arial" panose="020B0604020202020204" pitchFamily="34" charset="0"/>
                <a:cs typeface="Arial" panose="020B0604020202020204" pitchFamily="34" charset="0"/>
              </a:rPr>
              <a:t>	</a:t>
            </a:r>
            <a:r>
              <a:rPr lang="en-US" sz="3200" b="1" dirty="0" smtClean="0">
                <a:solidFill>
                  <a:schemeClr val="bg1"/>
                </a:solidFill>
                <a:latin typeface="Arial" panose="020B0604020202020204" pitchFamily="34" charset="0"/>
                <a:cs typeface="Arial" panose="020B0604020202020204" pitchFamily="34" charset="0"/>
              </a:rPr>
              <a:t>	Demand</a:t>
            </a:r>
            <a:endParaRPr lang="en-US" sz="3200" b="1" dirty="0">
              <a:solidFill>
                <a:schemeClr val="bg1"/>
              </a:solidFill>
              <a:latin typeface="Arial" panose="020B0604020202020204" pitchFamily="34" charset="0"/>
              <a:cs typeface="Arial" panose="020B0604020202020204" pitchFamily="34" charset="0"/>
            </a:endParaRPr>
          </a:p>
        </p:txBody>
      </p:sp>
      <p:pic>
        <p:nvPicPr>
          <p:cNvPr id="1038" name="Picture 14" descr="Image result for sharing a business lun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120" y="2528763"/>
            <a:ext cx="6659880" cy="432607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bwMode="auto">
          <a:xfrm>
            <a:off x="7599308" y="4480560"/>
            <a:ext cx="5880472" cy="221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ts val="1000"/>
              </a:spcBef>
              <a:spcAft>
                <a:spcPct val="0"/>
              </a:spcAft>
              <a:buClr>
                <a:srgbClr val="8AD0D6"/>
              </a:buClr>
              <a:buSzPct val="80000"/>
              <a:buFont typeface="Wingdings 3" panose="05040102010807070707" pitchFamily="18" charset="2"/>
              <a:buNone/>
              <a:defRPr sz="2000" kern="1200" cap="all">
                <a:solidFill>
                  <a:schemeClr val="bg2">
                    <a:lumMod val="40000"/>
                    <a:lumOff val="60000"/>
                  </a:schemeClr>
                </a:solidFill>
                <a:latin typeface="+mj-lt"/>
                <a:ea typeface="+mj-ea"/>
                <a:cs typeface="+mj-cs"/>
              </a:defRPr>
            </a:lvl1pPr>
            <a:lvl2pPr marL="4572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kern="1200">
                <a:solidFill>
                  <a:schemeClr val="tx1">
                    <a:tint val="75000"/>
                  </a:schemeClr>
                </a:solidFill>
                <a:latin typeface="+mj-lt"/>
                <a:ea typeface="+mj-ea"/>
                <a:cs typeface="+mj-cs"/>
              </a:defRPr>
            </a:lvl2pPr>
            <a:lvl3pPr marL="9144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600" kern="1200">
                <a:solidFill>
                  <a:schemeClr val="tx1">
                    <a:tint val="75000"/>
                  </a:schemeClr>
                </a:solidFill>
                <a:latin typeface="+mj-lt"/>
                <a:ea typeface="+mj-ea"/>
                <a:cs typeface="+mj-cs"/>
              </a:defRPr>
            </a:lvl3pPr>
            <a:lvl4pPr marL="13716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4pPr>
            <a:lvl5pPr marL="1828800" indent="0" algn="ctr" defTabSz="457200" rtl="0" eaLnBrk="1" fontAlgn="base" hangingPunct="1">
              <a:spcBef>
                <a:spcPts val="1000"/>
              </a:spcBef>
              <a:spcAft>
                <a:spcPct val="0"/>
              </a:spcAft>
              <a:buClr>
                <a:srgbClr val="8AD0D6"/>
              </a:buClr>
              <a:buSzPct val="80000"/>
              <a:buFont typeface="Wingdings 3" panose="05040102010807070707" pitchFamily="18" charset="2"/>
              <a:buNone/>
              <a:defRPr sz="140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200" b="1" dirty="0" smtClean="0">
                <a:solidFill>
                  <a:srgbClr val="FF0000"/>
                </a:solidFill>
                <a:latin typeface="Arial" panose="020B0604020202020204" pitchFamily="34" charset="0"/>
                <a:cs typeface="Arial" panose="020B0604020202020204" pitchFamily="34" charset="0"/>
              </a:rPr>
              <a:t>Privilege</a:t>
            </a:r>
          </a:p>
          <a:p>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Otpion</a:t>
            </a:r>
            <a:endParaRPr lang="en-US" sz="3200" b="1" dirty="0" smtClean="0">
              <a:solidFill>
                <a:srgbClr val="FF0000"/>
              </a:solidFill>
              <a:latin typeface="Arial" panose="020B0604020202020204" pitchFamily="34" charset="0"/>
              <a:cs typeface="Arial" panose="020B0604020202020204" pitchFamily="34" charset="0"/>
            </a:endParaRPr>
          </a:p>
          <a:p>
            <a:r>
              <a:rPr lang="en-US" sz="3200" b="1" dirty="0" smtClean="0">
                <a:solidFill>
                  <a:srgbClr val="FF0000"/>
                </a:solidFill>
                <a:latin typeface="Arial" panose="020B0604020202020204" pitchFamily="34" charset="0"/>
                <a:cs typeface="Arial" panose="020B0604020202020204" pitchFamily="34" charset="0"/>
              </a:rPr>
              <a:t>		Invitation</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4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38"/>
                                        </p:tgtEl>
                                        <p:attrNameLst>
                                          <p:attrName>style.visibility</p:attrName>
                                        </p:attrNameLst>
                                      </p:cBhvr>
                                      <p:to>
                                        <p:strVal val="visible"/>
                                      </p:to>
                                    </p:set>
                                    <p:animEffect transition="in" filter="fade">
                                      <p:cBhvr>
                                        <p:cTn id="11" dur="500"/>
                                        <p:tgtEl>
                                          <p:spTgt spid="103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67000" y="857250"/>
            <a:ext cx="6857999" cy="5143500"/>
          </a:xfrm>
          <a:prstGeom prst="rect">
            <a:avLst/>
          </a:prstGeom>
        </p:spPr>
      </p:pic>
    </p:spTree>
    <p:extLst>
      <p:ext uri="{BB962C8B-B14F-4D97-AF65-F5344CB8AC3E}">
        <p14:creationId xmlns:p14="http://schemas.microsoft.com/office/powerpoint/2010/main" val="228135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couple bored with each o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 y="-5422"/>
            <a:ext cx="10995660" cy="6863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341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esus praying towards hea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
            <a:ext cx="12367260" cy="69827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8660" y="0"/>
            <a:ext cx="10607040" cy="2653903"/>
          </a:xfrm>
          <a:prstGeom prst="rect">
            <a:avLst/>
          </a:prstGeom>
          <a:noFill/>
        </p:spPr>
        <p:txBody>
          <a:bodyPr wrap="square" rtlCol="0">
            <a:spAutoFit/>
          </a:bodyPr>
          <a:lstStyle/>
          <a:p>
            <a:pPr algn="ctr"/>
            <a:r>
              <a:rPr lang="en-US" sz="5400" b="1" dirty="0">
                <a:solidFill>
                  <a:schemeClr val="bg1"/>
                </a:solidFill>
                <a:latin typeface="Arial" panose="020B0604020202020204" pitchFamily="34" charset="0"/>
                <a:cs typeface="Arial" panose="020B0604020202020204" pitchFamily="34" charset="0"/>
              </a:rPr>
              <a:t>Prayer is </a:t>
            </a:r>
            <a:endParaRPr lang="en-US" sz="5400" b="1" dirty="0" smtClean="0">
              <a:solidFill>
                <a:schemeClr val="bg1"/>
              </a:solidFill>
              <a:latin typeface="Arial" panose="020B0604020202020204" pitchFamily="34" charset="0"/>
              <a:cs typeface="Arial" panose="020B0604020202020204" pitchFamily="34" charset="0"/>
            </a:endParaRPr>
          </a:p>
          <a:p>
            <a:pPr algn="ctr"/>
            <a:r>
              <a:rPr lang="en-US" sz="5400" b="1" dirty="0" smtClean="0">
                <a:solidFill>
                  <a:schemeClr val="bg1"/>
                </a:solidFill>
                <a:latin typeface="Arial" panose="020B0604020202020204" pitchFamily="34" charset="0"/>
                <a:cs typeface="Arial" panose="020B0604020202020204" pitchFamily="34" charset="0"/>
              </a:rPr>
              <a:t>the </a:t>
            </a:r>
            <a:r>
              <a:rPr lang="en-US" sz="5400" b="1" dirty="0">
                <a:solidFill>
                  <a:schemeClr val="bg1"/>
                </a:solidFill>
                <a:latin typeface="Arial" panose="020B0604020202020204" pitchFamily="34" charset="0"/>
                <a:cs typeface="Arial" panose="020B0604020202020204" pitchFamily="34" charset="0"/>
              </a:rPr>
              <a:t>love language of a heart hungry for </a:t>
            </a:r>
            <a:r>
              <a:rPr lang="en-US" sz="5400" b="1" dirty="0" smtClean="0">
                <a:solidFill>
                  <a:schemeClr val="bg1"/>
                </a:solidFill>
                <a:latin typeface="Arial" panose="020B0604020202020204" pitchFamily="34" charset="0"/>
                <a:cs typeface="Arial" panose="020B0604020202020204" pitchFamily="34" charset="0"/>
              </a:rPr>
              <a:t>God.</a:t>
            </a:r>
            <a:endParaRPr lang="en-US"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57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Image result for writing in appointment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4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12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Image result for hea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60120" y="662940"/>
            <a:ext cx="10218420" cy="3416320"/>
          </a:xfrm>
          <a:prstGeom prst="rect">
            <a:avLst/>
          </a:prstGeom>
        </p:spPr>
        <p:txBody>
          <a:bodyPr wrap="square">
            <a:spAutoFit/>
          </a:bodyPr>
          <a:lstStyle/>
          <a:p>
            <a:pPr algn="ctr"/>
            <a:r>
              <a:rPr lang="en-US" sz="5400" b="1" u="sng" dirty="0" smtClean="0">
                <a:solidFill>
                  <a:srgbClr val="000000"/>
                </a:solidFill>
                <a:latin typeface="Arial" panose="020B0604020202020204" pitchFamily="34" charset="0"/>
                <a:ea typeface="Calibri" panose="020F0502020204030204" pitchFamily="34" charset="0"/>
                <a:cs typeface="Arial" panose="020B0604020202020204" pitchFamily="34" charset="0"/>
              </a:rPr>
              <a:t>Matthew 6:</a:t>
            </a:r>
            <a:r>
              <a:rPr lang="en-US" sz="5400" b="1" u="sng"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a:t>
            </a:r>
            <a:endParaRPr lang="en-US" sz="5400" b="1" u="sng"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r>
              <a:rPr lang="en-US" sz="5400" b="1"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“Your kingdom come, your will be done, on earth as it is in heaven.”</a:t>
            </a:r>
            <a:r>
              <a:rPr lang="en-US" sz="5400"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5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851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 y="251460"/>
            <a:ext cx="11849100" cy="830997"/>
          </a:xfrm>
          <a:prstGeom prst="rect">
            <a:avLst/>
          </a:prstGeom>
        </p:spPr>
        <p:txBody>
          <a:bodyPr wrap="square">
            <a:spAutoFit/>
          </a:bodyPr>
          <a:lstStyle/>
          <a:p>
            <a:r>
              <a:rPr lang="en-US" sz="4800" b="1" u="sng" dirty="0" smtClean="0">
                <a:latin typeface="Arial" panose="020B0604020202020204" pitchFamily="34" charset="0"/>
                <a:ea typeface="Calibri" panose="020F0502020204030204" pitchFamily="34" charset="0"/>
                <a:cs typeface="Arial" panose="020B0604020202020204" pitchFamily="34" charset="0"/>
              </a:rPr>
              <a:t>What does praying God’s will require?</a:t>
            </a:r>
          </a:p>
        </p:txBody>
      </p:sp>
      <p:sp>
        <p:nvSpPr>
          <p:cNvPr id="2" name="Rectangle 1"/>
          <p:cNvSpPr/>
          <p:nvPr/>
        </p:nvSpPr>
        <p:spPr>
          <a:xfrm>
            <a:off x="342900" y="1508760"/>
            <a:ext cx="11361420" cy="4524315"/>
          </a:xfrm>
          <a:prstGeom prst="rect">
            <a:avLst/>
          </a:prstGeom>
        </p:spPr>
        <p:txBody>
          <a:bodyPr wrap="square">
            <a:spAutoFit/>
          </a:bodyPr>
          <a:lstStyle/>
          <a:p>
            <a:pPr marL="285750" lvl="0" indent="-285750">
              <a:buFont typeface="Arial" panose="020B0604020202020204" pitchFamily="34" charset="0"/>
              <a:buChar char="•"/>
            </a:pPr>
            <a:r>
              <a:rPr lang="en-US" sz="4800" dirty="0" smtClean="0">
                <a:latin typeface="Arial" panose="020B0604020202020204" pitchFamily="34" charset="0"/>
                <a:cs typeface="Arial" panose="020B0604020202020204" pitchFamily="34" charset="0"/>
              </a:rPr>
              <a:t>Growing </a:t>
            </a:r>
            <a:r>
              <a:rPr lang="en-US" sz="4800" u="sng" dirty="0" smtClean="0">
                <a:latin typeface="Arial" panose="020B0604020202020204" pitchFamily="34" charset="0"/>
                <a:cs typeface="Arial" panose="020B0604020202020204" pitchFamily="34" charset="0"/>
              </a:rPr>
              <a:t>knowledge of God’s will</a:t>
            </a:r>
            <a:r>
              <a:rPr lang="en-US" sz="4800" dirty="0" smtClean="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en-US" sz="4800" u="sng" dirty="0" smtClean="0">
                <a:latin typeface="Arial" panose="020B0604020202020204" pitchFamily="34" charset="0"/>
                <a:cs typeface="Arial" panose="020B0604020202020204" pitchFamily="34" charset="0"/>
              </a:rPr>
              <a:t>Clear grasp</a:t>
            </a:r>
            <a:r>
              <a:rPr lang="en-US" sz="4800" dirty="0" smtClean="0">
                <a:latin typeface="Arial" panose="020B0604020202020204" pitchFamily="34" charset="0"/>
                <a:cs typeface="Arial" panose="020B0604020202020204" pitchFamily="34" charset="0"/>
              </a:rPr>
              <a:t> and grip on the </a:t>
            </a:r>
            <a:r>
              <a:rPr lang="en-US" sz="4800" u="sng" dirty="0" smtClean="0">
                <a:latin typeface="Arial" panose="020B0604020202020204" pitchFamily="34" charset="0"/>
                <a:cs typeface="Arial" panose="020B0604020202020204" pitchFamily="34" charset="0"/>
              </a:rPr>
              <a:t>Word</a:t>
            </a:r>
            <a:r>
              <a:rPr lang="en-US" sz="4800" dirty="0" smtClean="0">
                <a:latin typeface="Arial" panose="020B0604020202020204" pitchFamily="34" charset="0"/>
                <a:cs typeface="Arial" panose="020B0604020202020204" pitchFamily="34" charset="0"/>
              </a:rPr>
              <a:t> of God.</a:t>
            </a:r>
          </a:p>
          <a:p>
            <a:pPr marL="285750" lvl="0" indent="-285750">
              <a:buFont typeface="Arial" panose="020B0604020202020204" pitchFamily="34" charset="0"/>
              <a:buChar char="•"/>
            </a:pPr>
            <a:r>
              <a:rPr lang="en-US" sz="4800" u="sng" dirty="0" smtClean="0">
                <a:latin typeface="Arial" panose="020B0604020202020204" pitchFamily="34" charset="0"/>
                <a:cs typeface="Arial" panose="020B0604020202020204" pitchFamily="34" charset="0"/>
              </a:rPr>
              <a:t>SUBMISSION to God</a:t>
            </a:r>
            <a:r>
              <a:rPr lang="en-US" sz="4800" dirty="0" smtClean="0">
                <a:latin typeface="Arial" panose="020B0604020202020204" pitchFamily="34" charset="0"/>
                <a:cs typeface="Arial" panose="020B0604020202020204" pitchFamily="34" charset="0"/>
              </a:rPr>
              <a:t> in </a:t>
            </a:r>
            <a:r>
              <a:rPr lang="en-US" sz="4800" i="1" dirty="0" smtClean="0">
                <a:latin typeface="Arial" panose="020B0604020202020204" pitchFamily="34" charset="0"/>
                <a:cs typeface="Arial" panose="020B0604020202020204" pitchFamily="34" charset="0"/>
              </a:rPr>
              <a:t>everything</a:t>
            </a:r>
            <a:r>
              <a:rPr lang="en-US" sz="4800" dirty="0" smtClean="0">
                <a:latin typeface="Arial" panose="020B0604020202020204" pitchFamily="34" charset="0"/>
                <a:cs typeface="Arial" panose="020B0604020202020204" pitchFamily="34" charset="0"/>
              </a:rPr>
              <a:t> we don’t know or understand clearly.</a:t>
            </a:r>
          </a:p>
          <a:p>
            <a:pPr marL="285750" indent="-285750">
              <a:buFont typeface="Arial" panose="020B0604020202020204" pitchFamily="34" charset="0"/>
              <a:buChar char="•"/>
            </a:pPr>
            <a:r>
              <a:rPr lang="en-US" sz="4800" u="sng" dirty="0" smtClean="0">
                <a:latin typeface="Arial" panose="020B0604020202020204" pitchFamily="34" charset="0"/>
                <a:cs typeface="Arial" panose="020B0604020202020204" pitchFamily="34" charset="0"/>
              </a:rPr>
              <a:t>Perseverance</a:t>
            </a:r>
            <a:r>
              <a:rPr lang="en-US" sz="4800" dirty="0" smtClean="0">
                <a:latin typeface="Arial" panose="020B0604020202020204" pitchFamily="34" charset="0"/>
                <a:cs typeface="Arial" panose="020B0604020202020204" pitchFamily="34" charset="0"/>
              </a:rPr>
              <a:t> in prayer</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204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age result for kneeling in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525" y="0"/>
            <a:ext cx="9753600" cy="6962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48954" y="868680"/>
            <a:ext cx="3738245" cy="4832092"/>
          </a:xfrm>
          <a:prstGeom prst="rect">
            <a:avLst/>
          </a:prstGeom>
        </p:spPr>
        <p:txBody>
          <a:bodyPr wrap="square">
            <a:spAutoFit/>
          </a:bodyPr>
          <a:lstStyle/>
          <a:p>
            <a:r>
              <a:rPr lang="en-US" sz="4400" b="1" dirty="0">
                <a:latin typeface="Calibri" panose="020F0502020204030204" pitchFamily="34" charset="0"/>
                <a:ea typeface="Calibri" panose="020F0502020204030204" pitchFamily="34" charset="0"/>
                <a:cs typeface="Times New Roman" panose="02020603050405020304" pitchFamily="18" charset="0"/>
              </a:rPr>
              <a:t>T</a:t>
            </a:r>
            <a:r>
              <a:rPr lang="en-US" sz="4400" b="1" dirty="0" smtClean="0">
                <a:effectLst/>
                <a:latin typeface="Calibri" panose="020F0502020204030204" pitchFamily="34" charset="0"/>
                <a:ea typeface="Calibri" panose="020F0502020204030204" pitchFamily="34" charset="0"/>
                <a:cs typeface="Times New Roman" panose="02020603050405020304" pitchFamily="18" charset="0"/>
              </a:rPr>
              <a:t>hink of someone or something in your life where you want to see God’s will be done.</a:t>
            </a:r>
            <a:endParaRPr lang="en-US" sz="4400" b="1" dirty="0"/>
          </a:p>
        </p:txBody>
      </p:sp>
    </p:spTree>
    <p:extLst>
      <p:ext uri="{BB962C8B-B14F-4D97-AF65-F5344CB8AC3E}">
        <p14:creationId xmlns:p14="http://schemas.microsoft.com/office/powerpoint/2010/main" val="145046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779" y="160020"/>
            <a:ext cx="11361419" cy="1569660"/>
          </a:xfrm>
          <a:prstGeom prst="rect">
            <a:avLst/>
          </a:prstGeom>
        </p:spPr>
        <p:txBody>
          <a:bodyPr wrap="square">
            <a:spAutoFit/>
          </a:bodyPr>
          <a:lstStyle/>
          <a:p>
            <a:pPr algn="ctr"/>
            <a:r>
              <a:rPr lang="en-US" sz="4800" b="1" u="sng" dirty="0" smtClean="0">
                <a:latin typeface="Arial" panose="020B0604020202020204" pitchFamily="34" charset="0"/>
                <a:cs typeface="Arial" panose="020B0604020202020204" pitchFamily="34" charset="0"/>
              </a:rPr>
              <a:t>Matthew 6:11</a:t>
            </a:r>
          </a:p>
          <a:p>
            <a:pPr algn="ctr"/>
            <a:r>
              <a:rPr lang="en-US" sz="4800" b="1" i="1" dirty="0" smtClean="0">
                <a:latin typeface="Arial" panose="020B0604020202020204" pitchFamily="34" charset="0"/>
                <a:cs typeface="Arial" panose="020B0604020202020204" pitchFamily="34" charset="0"/>
              </a:rPr>
              <a:t>“Give </a:t>
            </a:r>
            <a:r>
              <a:rPr lang="en-US" sz="4800" b="1" i="1" dirty="0">
                <a:latin typeface="Arial" panose="020B0604020202020204" pitchFamily="34" charset="0"/>
                <a:cs typeface="Arial" panose="020B0604020202020204" pitchFamily="34" charset="0"/>
              </a:rPr>
              <a:t>us this day our daily bread.”  </a:t>
            </a:r>
            <a:endParaRPr lang="en-US" sz="4800" b="1" dirty="0">
              <a:latin typeface="Arial" panose="020B0604020202020204" pitchFamily="34" charset="0"/>
              <a:cs typeface="Arial" panose="020B0604020202020204" pitchFamily="34" charset="0"/>
            </a:endParaRPr>
          </a:p>
        </p:txBody>
      </p:sp>
      <p:pic>
        <p:nvPicPr>
          <p:cNvPr id="14338" name="Picture 2" descr="Image result for hands receiving from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7364" y="1935420"/>
            <a:ext cx="8858250" cy="498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80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nodeType="withEffect">
                                  <p:stCondLst>
                                    <p:cond delay="200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1000"/>
                                        <p:tgtEl>
                                          <p:spTgt spid="14338"/>
                                        </p:tgtEl>
                                      </p:cBhvr>
                                    </p:animEffect>
                                    <p:anim calcmode="lin" valueType="num">
                                      <p:cBhvr>
                                        <p:cTn id="11" dur="1000" fill="hold"/>
                                        <p:tgtEl>
                                          <p:spTgt spid="14338"/>
                                        </p:tgtEl>
                                        <p:attrNameLst>
                                          <p:attrName>ppt_x</p:attrName>
                                        </p:attrNameLst>
                                      </p:cBhvr>
                                      <p:tavLst>
                                        <p:tav tm="0">
                                          <p:val>
                                            <p:strVal val="#ppt_x"/>
                                          </p:val>
                                        </p:tav>
                                        <p:tav tm="100000">
                                          <p:val>
                                            <p:strVal val="#ppt_x"/>
                                          </p:val>
                                        </p:tav>
                                      </p:tavLst>
                                    </p:anim>
                                    <p:anim calcmode="lin" valueType="num">
                                      <p:cBhvr>
                                        <p:cTn id="12"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hands fol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65" y="0"/>
            <a:ext cx="1250886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5779" y="160020"/>
            <a:ext cx="11361419" cy="3785652"/>
          </a:xfrm>
          <a:prstGeom prst="rect">
            <a:avLst/>
          </a:prstGeom>
        </p:spPr>
        <p:txBody>
          <a:bodyPr wrap="square">
            <a:spAutoFit/>
          </a:bodyPr>
          <a:lstStyle/>
          <a:p>
            <a:pPr algn="ctr"/>
            <a:r>
              <a:rPr lang="en-US" sz="4800" b="1" u="sng" dirty="0" smtClean="0">
                <a:latin typeface="Arial" panose="020B0604020202020204" pitchFamily="34" charset="0"/>
                <a:cs typeface="Arial" panose="020B0604020202020204" pitchFamily="34" charset="0"/>
              </a:rPr>
              <a:t>Matthew 6:12</a:t>
            </a:r>
          </a:p>
          <a:p>
            <a:pPr algn="ctr"/>
            <a:endParaRPr lang="en-US" sz="4800" b="1" u="sng" dirty="0" smtClean="0">
              <a:latin typeface="Arial" panose="020B0604020202020204" pitchFamily="34" charset="0"/>
              <a:cs typeface="Arial" panose="020B0604020202020204" pitchFamily="34" charset="0"/>
            </a:endParaRPr>
          </a:p>
          <a:p>
            <a:pPr algn="ctr"/>
            <a:r>
              <a:rPr lang="en-US" sz="4800" b="1" i="1" dirty="0">
                <a:latin typeface="Arial" panose="020B0604020202020204" pitchFamily="34" charset="0"/>
                <a:cs typeface="Arial" panose="020B0604020202020204" pitchFamily="34" charset="0"/>
              </a:rPr>
              <a:t>“And forgive us our debts, </a:t>
            </a:r>
            <a:endParaRPr lang="en-US" sz="4800" b="1" i="1" dirty="0" smtClean="0">
              <a:latin typeface="Arial" panose="020B0604020202020204" pitchFamily="34" charset="0"/>
              <a:cs typeface="Arial" panose="020B0604020202020204" pitchFamily="34" charset="0"/>
            </a:endParaRPr>
          </a:p>
          <a:p>
            <a:pPr algn="ctr"/>
            <a:r>
              <a:rPr lang="en-US" sz="4800" b="1" i="1" dirty="0" smtClean="0">
                <a:latin typeface="Arial" panose="020B0604020202020204" pitchFamily="34" charset="0"/>
                <a:cs typeface="Arial" panose="020B0604020202020204" pitchFamily="34" charset="0"/>
              </a:rPr>
              <a:t>as </a:t>
            </a:r>
            <a:r>
              <a:rPr lang="en-US" sz="4800" b="1" i="1" dirty="0">
                <a:latin typeface="Arial" panose="020B0604020202020204" pitchFamily="34" charset="0"/>
                <a:cs typeface="Arial" panose="020B0604020202020204" pitchFamily="34" charset="0"/>
              </a:rPr>
              <a:t>we also have forgiven </a:t>
            </a:r>
            <a:endParaRPr lang="en-US" sz="4800" b="1" i="1" dirty="0" smtClean="0">
              <a:latin typeface="Arial" panose="020B0604020202020204" pitchFamily="34" charset="0"/>
              <a:cs typeface="Arial" panose="020B0604020202020204" pitchFamily="34" charset="0"/>
            </a:endParaRPr>
          </a:p>
          <a:p>
            <a:pPr algn="ctr"/>
            <a:r>
              <a:rPr lang="en-US" sz="4800" b="1" i="1" dirty="0" smtClean="0">
                <a:latin typeface="Arial" panose="020B0604020202020204" pitchFamily="34" charset="0"/>
                <a:cs typeface="Arial" panose="020B0604020202020204" pitchFamily="34" charset="0"/>
              </a:rPr>
              <a:t>our </a:t>
            </a:r>
            <a:r>
              <a:rPr lang="en-US" sz="4800" b="1" i="1" dirty="0">
                <a:latin typeface="Arial" panose="020B0604020202020204" pitchFamily="34" charset="0"/>
                <a:cs typeface="Arial" panose="020B0604020202020204" pitchFamily="34" charset="0"/>
              </a:rPr>
              <a:t>debtors.”</a:t>
            </a:r>
            <a:r>
              <a:rPr lang="en-US" sz="4800" b="1" i="1" dirty="0" smtClean="0">
                <a:latin typeface="Arial" panose="020B0604020202020204" pitchFamily="34" charset="0"/>
                <a:cs typeface="Arial" panose="020B0604020202020204" pitchFamily="34" charset="0"/>
              </a:rPr>
              <a:t>  </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469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hands fol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65" y="0"/>
            <a:ext cx="1250886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0581" y="1371600"/>
            <a:ext cx="11361419" cy="3785652"/>
          </a:xfrm>
          <a:prstGeom prst="rect">
            <a:avLst/>
          </a:prstGeom>
        </p:spPr>
        <p:txBody>
          <a:bodyPr wrap="square">
            <a:spAutoFit/>
          </a:bodyPr>
          <a:lstStyle/>
          <a:p>
            <a:pPr marL="685800" indent="-685800">
              <a:buFont typeface="Arial" panose="020B0604020202020204" pitchFamily="34" charset="0"/>
              <a:buChar char="•"/>
            </a:pPr>
            <a:r>
              <a:rPr lang="en-US" sz="4800" b="1" dirty="0" smtClean="0">
                <a:latin typeface="Arial" panose="020B0604020202020204" pitchFamily="34" charset="0"/>
                <a:cs typeface="Arial" panose="020B0604020202020204" pitchFamily="34" charset="0"/>
              </a:rPr>
              <a:t>Matthew 5:21-22</a:t>
            </a:r>
          </a:p>
          <a:p>
            <a:pPr marL="685800" indent="-685800">
              <a:buFont typeface="Arial" panose="020B0604020202020204" pitchFamily="34" charset="0"/>
              <a:buChar char="•"/>
            </a:pPr>
            <a:r>
              <a:rPr lang="en-US" sz="4800" b="1" dirty="0" smtClean="0">
                <a:latin typeface="Arial" panose="020B0604020202020204" pitchFamily="34" charset="0"/>
                <a:cs typeface="Arial" panose="020B0604020202020204" pitchFamily="34" charset="0"/>
              </a:rPr>
              <a:t>Matthew 5:23-24</a:t>
            </a:r>
          </a:p>
          <a:p>
            <a:pPr marL="685800" indent="-685800">
              <a:buFont typeface="Arial" panose="020B0604020202020204" pitchFamily="34" charset="0"/>
              <a:buChar char="•"/>
            </a:pPr>
            <a:r>
              <a:rPr lang="en-US" sz="4800" b="1" dirty="0" smtClean="0">
                <a:latin typeface="Arial" panose="020B0604020202020204" pitchFamily="34" charset="0"/>
                <a:cs typeface="Arial" panose="020B0604020202020204" pitchFamily="34" charset="0"/>
              </a:rPr>
              <a:t>Matthew 5:31-32</a:t>
            </a:r>
          </a:p>
          <a:p>
            <a:pPr marL="685800" indent="-685800">
              <a:buFont typeface="Arial" panose="020B0604020202020204" pitchFamily="34" charset="0"/>
              <a:buChar char="•"/>
            </a:pPr>
            <a:r>
              <a:rPr lang="en-US" sz="4800" b="1" dirty="0" smtClean="0">
                <a:latin typeface="Arial" panose="020B0604020202020204" pitchFamily="34" charset="0"/>
                <a:cs typeface="Arial" panose="020B0604020202020204" pitchFamily="34" charset="0"/>
              </a:rPr>
              <a:t>Matthew 5:38-41</a:t>
            </a:r>
          </a:p>
          <a:p>
            <a:pPr marL="685800" indent="-685800">
              <a:buFont typeface="Arial" panose="020B0604020202020204" pitchFamily="34" charset="0"/>
              <a:buChar char="•"/>
            </a:pPr>
            <a:r>
              <a:rPr lang="en-US" sz="4800" b="1" dirty="0" smtClean="0">
                <a:latin typeface="Arial" panose="020B0604020202020204" pitchFamily="34" charset="0"/>
                <a:cs typeface="Arial" panose="020B0604020202020204" pitchFamily="34" charset="0"/>
              </a:rPr>
              <a:t>Matthew 5:44</a:t>
            </a:r>
          </a:p>
        </p:txBody>
      </p:sp>
    </p:spTree>
    <p:extLst>
      <p:ext uri="{BB962C8B-B14F-4D97-AF65-F5344CB8AC3E}">
        <p14:creationId xmlns:p14="http://schemas.microsoft.com/office/powerpoint/2010/main" val="230822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latin typeface="Bodoni MT Black" panose="02070A03080606020203" pitchFamily="18" charset="0"/>
            </a:endParaRPr>
          </a:p>
        </p:txBody>
      </p:sp>
      <p:pic>
        <p:nvPicPr>
          <p:cNvPr id="7" name="Picture 6" descr="Image result for Meeting Jesu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 y="279400"/>
            <a:ext cx="11399520" cy="6212840"/>
          </a:xfrm>
          <a:prstGeom prst="rect">
            <a:avLst/>
          </a:prstGeom>
          <a:noFill/>
          <a:ln>
            <a:noFill/>
          </a:ln>
        </p:spPr>
      </p:pic>
      <p:sp>
        <p:nvSpPr>
          <p:cNvPr id="4" name="TextBox 3"/>
          <p:cNvSpPr txBox="1"/>
          <p:nvPr/>
        </p:nvSpPr>
        <p:spPr>
          <a:xfrm>
            <a:off x="4914900" y="914400"/>
            <a:ext cx="6515100" cy="3785652"/>
          </a:xfrm>
          <a:prstGeom prst="rect">
            <a:avLst/>
          </a:prstGeom>
          <a:noFill/>
        </p:spPr>
        <p:txBody>
          <a:bodyPr wrap="square" rtlCol="0">
            <a:spAutoFit/>
          </a:bodyPr>
          <a:lstStyle/>
          <a:p>
            <a:pPr algn="ctr"/>
            <a:r>
              <a:rPr lang="en-US" sz="6000" b="1" dirty="0">
                <a:solidFill>
                  <a:schemeClr val="accent2">
                    <a:lumMod val="60000"/>
                    <a:lumOff val="40000"/>
                  </a:schemeClr>
                </a:solidFill>
                <a:effectLst>
                  <a:outerShdw blurRad="38100" dist="38100" dir="2700000" algn="tl">
                    <a:srgbClr val="000000">
                      <a:alpha val="43137"/>
                    </a:srgbClr>
                  </a:outerShdw>
                </a:effectLst>
                <a:latin typeface="Arial Rounded MT Bold" panose="020F0704030504030204" pitchFamily="34" charset="0"/>
              </a:rPr>
              <a:t>Meeting Jesus</a:t>
            </a:r>
            <a:endParaRPr lang="en-US" sz="6000" dirty="0">
              <a:solidFill>
                <a:schemeClr val="accent2">
                  <a:lumMod val="60000"/>
                  <a:lumOff val="40000"/>
                </a:schemeClr>
              </a:solidFill>
              <a:effectLst>
                <a:outerShdw blurRad="38100" dist="38100" dir="2700000" algn="tl">
                  <a:srgbClr val="000000">
                    <a:alpha val="43137"/>
                  </a:srgbClr>
                </a:outerShdw>
              </a:effectLst>
              <a:latin typeface="Arial Rounded MT Bold" panose="020F0704030504030204" pitchFamily="34" charset="0"/>
            </a:endParaRPr>
          </a:p>
          <a:p>
            <a:pPr algn="ctr"/>
            <a:r>
              <a:rPr lang="en-US" sz="6000" b="1" dirty="0">
                <a:solidFill>
                  <a:schemeClr val="accent2">
                    <a:lumMod val="60000"/>
                    <a:lumOff val="40000"/>
                  </a:schemeClr>
                </a:solidFill>
                <a:effectLst>
                  <a:outerShdw blurRad="38100" dist="38100" dir="2700000" algn="tl">
                    <a:srgbClr val="000000">
                      <a:alpha val="43137"/>
                    </a:srgbClr>
                  </a:outerShdw>
                </a:effectLst>
                <a:latin typeface="Arial Rounded MT Bold" panose="020F0704030504030204" pitchFamily="34" charset="0"/>
              </a:rPr>
              <a:t>In</a:t>
            </a:r>
            <a:endParaRPr lang="en-US" sz="6000" dirty="0">
              <a:solidFill>
                <a:schemeClr val="accent2">
                  <a:lumMod val="60000"/>
                  <a:lumOff val="40000"/>
                </a:schemeClr>
              </a:solidFill>
              <a:effectLst>
                <a:outerShdw blurRad="38100" dist="38100" dir="2700000" algn="tl">
                  <a:srgbClr val="000000">
                    <a:alpha val="43137"/>
                  </a:srgbClr>
                </a:outerShdw>
              </a:effectLst>
              <a:latin typeface="Arial Rounded MT Bold" panose="020F0704030504030204" pitchFamily="34" charset="0"/>
            </a:endParaRPr>
          </a:p>
          <a:p>
            <a:pPr algn="ctr"/>
            <a:r>
              <a:rPr lang="en-US" sz="6000" b="1" dirty="0">
                <a:solidFill>
                  <a:schemeClr val="accent2">
                    <a:lumMod val="60000"/>
                    <a:lumOff val="40000"/>
                  </a:schemeClr>
                </a:solidFill>
                <a:effectLst>
                  <a:outerShdw blurRad="38100" dist="38100" dir="2700000" algn="tl">
                    <a:srgbClr val="000000">
                      <a:alpha val="43137"/>
                    </a:srgbClr>
                  </a:outerShdw>
                </a:effectLst>
                <a:latin typeface="Arial Rounded MT Bold" panose="020F0704030504030204" pitchFamily="34" charset="0"/>
              </a:rPr>
              <a:t>Prayer</a:t>
            </a:r>
            <a:endParaRPr lang="en-US" sz="6000" dirty="0">
              <a:solidFill>
                <a:schemeClr val="accent2">
                  <a:lumMod val="60000"/>
                  <a:lumOff val="40000"/>
                </a:schemeClr>
              </a:solidFill>
              <a:effectLst>
                <a:outerShdw blurRad="38100" dist="38100" dir="2700000" algn="tl">
                  <a:srgbClr val="000000">
                    <a:alpha val="43137"/>
                  </a:srgbClr>
                </a:outerShdw>
              </a:effectLst>
              <a:latin typeface="Arial Rounded MT Bold" panose="020F0704030504030204" pitchFamily="34" charset="0"/>
            </a:endParaRPr>
          </a:p>
          <a:p>
            <a:pPr algn="ctr"/>
            <a:r>
              <a:rPr lang="en-US" sz="6000" dirty="0">
                <a:solidFill>
                  <a:schemeClr val="accent2">
                    <a:lumMod val="60000"/>
                    <a:lumOff val="40000"/>
                  </a:schemeClr>
                </a:solidFill>
                <a:effectLst>
                  <a:outerShdw blurRad="38100" dist="38100" dir="2700000" algn="tl">
                    <a:srgbClr val="000000">
                      <a:alpha val="43137"/>
                    </a:srgbClr>
                  </a:outerShdw>
                </a:effectLst>
                <a:latin typeface="Arial Rounded MT Bold" panose="020F0704030504030204" pitchFamily="34" charset="0"/>
              </a:rPr>
              <a:t>Matthew 6:9-15</a:t>
            </a:r>
          </a:p>
        </p:txBody>
      </p:sp>
    </p:spTree>
    <p:extLst>
      <p:ext uri="{BB962C8B-B14F-4D97-AF65-F5344CB8AC3E}">
        <p14:creationId xmlns:p14="http://schemas.microsoft.com/office/powerpoint/2010/main" val="111823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hands fol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65" y="0"/>
            <a:ext cx="1250886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6857" y="914400"/>
            <a:ext cx="11361419" cy="4524315"/>
          </a:xfrm>
          <a:prstGeom prst="rect">
            <a:avLst/>
          </a:prstGeom>
        </p:spPr>
        <p:txBody>
          <a:bodyPr wrap="square">
            <a:spAutoFit/>
          </a:bodyPr>
          <a:lstStyle/>
          <a:p>
            <a:pPr marL="685800" indent="-685800">
              <a:buFont typeface="Arial" panose="020B0604020202020204" pitchFamily="34" charset="0"/>
              <a:buChar char="•"/>
            </a:pPr>
            <a:r>
              <a:rPr lang="en-US" sz="4800" b="1" dirty="0" smtClean="0">
                <a:latin typeface="Arial" panose="020B0604020202020204" pitchFamily="34" charset="0"/>
                <a:cs typeface="Arial" panose="020B0604020202020204" pitchFamily="34" charset="0"/>
              </a:rPr>
              <a:t>Matthew 6:14-15</a:t>
            </a:r>
          </a:p>
          <a:p>
            <a:r>
              <a:rPr lang="en-US" sz="4800" i="1" dirty="0" smtClean="0">
                <a:latin typeface="Arial" panose="020B0604020202020204" pitchFamily="34" charset="0"/>
                <a:cs typeface="Arial" panose="020B0604020202020204" pitchFamily="34" charset="0"/>
              </a:rPr>
              <a:t>“For if you forgive other people when they sin against you, your heavenly Father will also forgive you.  But if you do not forgive others their sins, your Father will not forgive your sins.” </a:t>
            </a:r>
            <a:endParaRPr lang="en-US" sz="48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000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prayer wal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1771650"/>
            <a:ext cx="9753600" cy="5086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9717" y="342900"/>
            <a:ext cx="11361419" cy="2308324"/>
          </a:xfrm>
          <a:prstGeom prst="rect">
            <a:avLst/>
          </a:prstGeom>
        </p:spPr>
        <p:txBody>
          <a:bodyPr wrap="square">
            <a:spAutoFit/>
          </a:bodyPr>
          <a:lstStyle/>
          <a:p>
            <a:r>
              <a:rPr lang="en-US" sz="4800" b="1" u="sng" dirty="0" smtClean="0">
                <a:latin typeface="Arial" panose="020B0604020202020204" pitchFamily="34" charset="0"/>
                <a:cs typeface="Arial" panose="020B0604020202020204" pitchFamily="34" charset="0"/>
              </a:rPr>
              <a:t>Matthew 5:13</a:t>
            </a:r>
          </a:p>
          <a:p>
            <a:r>
              <a:rPr lang="en-US" sz="4800" b="1" i="1" dirty="0" smtClean="0">
                <a:latin typeface="Arial" panose="020B0604020202020204" pitchFamily="34" charset="0"/>
                <a:cs typeface="Arial" panose="020B0604020202020204" pitchFamily="34" charset="0"/>
              </a:rPr>
              <a:t>‘</a:t>
            </a:r>
            <a:r>
              <a:rPr lang="en-US" sz="4800" i="1" dirty="0" smtClean="0">
                <a:latin typeface="Arial" panose="020B0604020202020204" pitchFamily="34" charset="0"/>
                <a:cs typeface="Arial" panose="020B0604020202020204" pitchFamily="34" charset="0"/>
              </a:rPr>
              <a:t>And </a:t>
            </a:r>
            <a:r>
              <a:rPr lang="en-US" sz="4800" i="1" dirty="0">
                <a:latin typeface="Arial" panose="020B0604020202020204" pitchFamily="34" charset="0"/>
                <a:cs typeface="Arial" panose="020B0604020202020204" pitchFamily="34" charset="0"/>
              </a:rPr>
              <a:t>lead us not into temptation, but deliver us from the evil one</a:t>
            </a:r>
            <a:r>
              <a:rPr lang="en-US" sz="4800" i="1" dirty="0" smtClean="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78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2677" y="1280160"/>
            <a:ext cx="11361419" cy="4247317"/>
          </a:xfrm>
          <a:prstGeom prst="rect">
            <a:avLst/>
          </a:prstGeom>
        </p:spPr>
        <p:txBody>
          <a:bodyPr wrap="square">
            <a:spAutoFit/>
          </a:bodyPr>
          <a:lstStyle/>
          <a:p>
            <a:pPr marL="914400" indent="-914400">
              <a:buFont typeface="+mj-lt"/>
              <a:buAutoNum type="arabicPeriod"/>
            </a:pPr>
            <a:r>
              <a:rPr lang="en-US" sz="5400" dirty="0" smtClean="0">
                <a:latin typeface="Arial" panose="020B0604020202020204" pitchFamily="34" charset="0"/>
                <a:cs typeface="Arial" panose="020B0604020202020204" pitchFamily="34" charset="0"/>
              </a:rPr>
              <a:t>Worship:  standing</a:t>
            </a:r>
          </a:p>
          <a:p>
            <a:pPr marL="914400" indent="-914400">
              <a:buFont typeface="+mj-lt"/>
              <a:buAutoNum type="arabicPeriod"/>
            </a:pPr>
            <a:r>
              <a:rPr lang="en-US" sz="5400" dirty="0" smtClean="0">
                <a:latin typeface="Arial" panose="020B0604020202020204" pitchFamily="34" charset="0"/>
                <a:cs typeface="Arial" panose="020B0604020202020204" pitchFamily="34" charset="0"/>
              </a:rPr>
              <a:t>Submission:  kneeling</a:t>
            </a:r>
          </a:p>
          <a:p>
            <a:pPr marL="914400" indent="-914400">
              <a:buFont typeface="+mj-lt"/>
              <a:buAutoNum type="arabicPeriod"/>
            </a:pPr>
            <a:r>
              <a:rPr lang="en-US" sz="5400" dirty="0" smtClean="0">
                <a:latin typeface="Arial" panose="020B0604020202020204" pitchFamily="34" charset="0"/>
                <a:cs typeface="Arial" panose="020B0604020202020204" pitchFamily="34" charset="0"/>
              </a:rPr>
              <a:t>Asking:  hands receiving</a:t>
            </a:r>
          </a:p>
          <a:p>
            <a:pPr marL="914400" indent="-914400">
              <a:buFont typeface="+mj-lt"/>
              <a:buAutoNum type="arabicPeriod"/>
            </a:pPr>
            <a:r>
              <a:rPr lang="en-US" sz="5400" dirty="0" smtClean="0">
                <a:latin typeface="Arial" panose="020B0604020202020204" pitchFamily="34" charset="0"/>
                <a:cs typeface="Arial" panose="020B0604020202020204" pitchFamily="34" charset="0"/>
              </a:rPr>
              <a:t>Forgiving:  clasped hands</a:t>
            </a:r>
          </a:p>
          <a:p>
            <a:pPr marL="914400" indent="-914400">
              <a:buFont typeface="+mj-lt"/>
              <a:buAutoNum type="arabicPeriod"/>
            </a:pPr>
            <a:r>
              <a:rPr lang="en-US" sz="5400" dirty="0" smtClean="0">
                <a:latin typeface="Arial" panose="020B0604020202020204" pitchFamily="34" charset="0"/>
                <a:cs typeface="Arial" panose="020B0604020202020204" pitchFamily="34" charset="0"/>
              </a:rPr>
              <a:t>Spiritual battle:  walking</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28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fade">
                                      <p:cBhvr>
                                        <p:cTn id="32" dur="500"/>
                                        <p:tgtEl>
                                          <p:spTgt spid="2">
                                            <p:txEl>
                                              <p:pRg st="0" end="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fade">
                                      <p:cBhvr>
                                        <p:cTn id="35" dur="500"/>
                                        <p:tgtEl>
                                          <p:spTgt spid="2">
                                            <p:txEl>
                                              <p:p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fade">
                                      <p:cBhvr>
                                        <p:cTn id="38" dur="500"/>
                                        <p:tgtEl>
                                          <p:spTgt spid="2">
                                            <p:txEl>
                                              <p:pRg st="2" end="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Effect transition="in" filter="fade">
                                      <p:cBhvr>
                                        <p:cTn id="41" dur="500"/>
                                        <p:tgtEl>
                                          <p:spTgt spid="2">
                                            <p:txEl>
                                              <p:pRg st="3" end="3"/>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Effect transition="in" filter="fade">
                                      <p:cBhvr>
                                        <p:cTn id="4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2" name="Picture 4" descr="Image result for one min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46126" cy="3109594"/>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Image result for seek god for the city 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3449">
            <a:off x="3439223" y="1436068"/>
            <a:ext cx="3555341" cy="5537444"/>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Image result for Spoka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1840" y="-37036"/>
            <a:ext cx="5650160" cy="353135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Image result for Spokane Prayer Initiat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2737" y="71951"/>
            <a:ext cx="5348365" cy="946661"/>
          </a:xfrm>
          <a:prstGeom prst="rect">
            <a:avLst/>
          </a:prstGeom>
          <a:noFill/>
          <a:extLst>
            <a:ext uri="{909E8E84-426E-40DD-AFC4-6F175D3DCCD1}">
              <a14:hiddenFill xmlns:a14="http://schemas.microsoft.com/office/drawing/2010/main">
                <a:solidFill>
                  <a:srgbClr val="FFFFFF"/>
                </a:solidFill>
              </a14:hiddenFill>
            </a:ext>
          </a:extLst>
        </p:spPr>
      </p:pic>
      <p:pic>
        <p:nvPicPr>
          <p:cNvPr id="22542" name="Picture 14" descr="Image result for small group prayin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656136" y="3942750"/>
            <a:ext cx="5731738" cy="286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09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animEffect transition="in" filter="fade">
                                      <p:cBhvr>
                                        <p:cTn id="11" dur="500"/>
                                        <p:tgtEl>
                                          <p:spTgt spid="225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538"/>
                                        </p:tgtEl>
                                        <p:attrNameLst>
                                          <p:attrName>style.visibility</p:attrName>
                                        </p:attrNameLst>
                                      </p:cBhvr>
                                      <p:to>
                                        <p:strVal val="visible"/>
                                      </p:to>
                                    </p:set>
                                    <p:animEffect transition="in" filter="fade">
                                      <p:cBhvr>
                                        <p:cTn id="16" dur="500"/>
                                        <p:tgtEl>
                                          <p:spTgt spid="22538"/>
                                        </p:tgtEl>
                                      </p:cBhvr>
                                    </p:animEffect>
                                  </p:childTnLst>
                                </p:cTn>
                              </p:par>
                              <p:par>
                                <p:cTn id="17" presetID="10" presetClass="entr" presetSubtype="0" fill="hold" nodeType="withEffect">
                                  <p:stCondLst>
                                    <p:cond delay="0"/>
                                  </p:stCondLst>
                                  <p:childTnLst>
                                    <p:set>
                                      <p:cBhvr>
                                        <p:cTn id="18" dur="1" fill="hold">
                                          <p:stCondLst>
                                            <p:cond delay="0"/>
                                          </p:stCondLst>
                                        </p:cTn>
                                        <p:tgtEl>
                                          <p:spTgt spid="22534"/>
                                        </p:tgtEl>
                                        <p:attrNameLst>
                                          <p:attrName>style.visibility</p:attrName>
                                        </p:attrNameLst>
                                      </p:cBhvr>
                                      <p:to>
                                        <p:strVal val="visible"/>
                                      </p:to>
                                    </p:set>
                                    <p:animEffect transition="in" filter="fade">
                                      <p:cBhvr>
                                        <p:cTn id="19" dur="500"/>
                                        <p:tgtEl>
                                          <p:spTgt spid="225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542"/>
                                        </p:tgtEl>
                                        <p:attrNameLst>
                                          <p:attrName>style.visibility</p:attrName>
                                        </p:attrNameLst>
                                      </p:cBhvr>
                                      <p:to>
                                        <p:strVal val="visible"/>
                                      </p:to>
                                    </p:set>
                                    <p:animEffect transition="in" filter="fade">
                                      <p:cBhvr>
                                        <p:cTn id="24" dur="500"/>
                                        <p:tgtEl>
                                          <p:spTgt spid="22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 y="0"/>
            <a:ext cx="12234545" cy="68819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3637" y="865555"/>
            <a:ext cx="9822180" cy="1754326"/>
          </a:xfrm>
          <a:prstGeom prst="rect">
            <a:avLst/>
          </a:prstGeom>
        </p:spPr>
        <p:txBody>
          <a:bodyPr wrap="square">
            <a:spAutoFit/>
          </a:bodyPr>
          <a:lstStyle/>
          <a:p>
            <a:pPr marL="400050" marR="0">
              <a:spcBef>
                <a:spcPts val="0"/>
              </a:spcBef>
              <a:spcAft>
                <a:spcPts val="0"/>
              </a:spcAft>
            </a:pPr>
            <a:r>
              <a:rPr lang="en-US" sz="5400" b="1" i="1" dirty="0" smtClean="0">
                <a:effectLst/>
                <a:latin typeface="Arial" panose="020B0604020202020204" pitchFamily="34" charset="0"/>
                <a:ea typeface="Calibri" panose="020F0502020204030204" pitchFamily="34" charset="0"/>
                <a:cs typeface="Arial" panose="020B0604020202020204" pitchFamily="34" charset="0"/>
              </a:rPr>
              <a:t>“Our Father in heaven,</a:t>
            </a:r>
            <a:br>
              <a:rPr lang="en-US" sz="5400" b="1" i="1" dirty="0" smtClean="0">
                <a:effectLst/>
                <a:latin typeface="Arial" panose="020B0604020202020204" pitchFamily="34" charset="0"/>
                <a:ea typeface="Calibri" panose="020F0502020204030204" pitchFamily="34" charset="0"/>
                <a:cs typeface="Arial" panose="020B0604020202020204" pitchFamily="34" charset="0"/>
              </a:rPr>
            </a:br>
            <a:r>
              <a:rPr lang="en-US" sz="5400" b="1" i="1" dirty="0" smtClean="0">
                <a:effectLst/>
                <a:latin typeface="Arial" panose="020B0604020202020204" pitchFamily="34" charset="0"/>
                <a:ea typeface="Calibri" panose="020F0502020204030204" pitchFamily="34" charset="0"/>
                <a:cs typeface="Arial" panose="020B0604020202020204" pitchFamily="34" charset="0"/>
              </a:rPr>
              <a:t>hallowed be your name…..”</a:t>
            </a:r>
            <a:endParaRPr lang="en-US" sz="5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5282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97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63637" y="865555"/>
            <a:ext cx="9822180" cy="923330"/>
          </a:xfrm>
          <a:prstGeom prst="rect">
            <a:avLst/>
          </a:prstGeom>
        </p:spPr>
        <p:txBody>
          <a:bodyPr wrap="square">
            <a:spAutoFit/>
          </a:bodyPr>
          <a:lstStyle/>
          <a:p>
            <a:pPr marL="1085850" marR="0" indent="-685800">
              <a:spcBef>
                <a:spcPts val="0"/>
              </a:spcBef>
              <a:spcAft>
                <a:spcPts val="0"/>
              </a:spcAft>
              <a:buFont typeface="Arial" panose="020B0604020202020204" pitchFamily="34" charset="0"/>
              <a:buChar char="•"/>
            </a:pPr>
            <a:r>
              <a:rPr lang="en-US" sz="5400" b="1" i="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FATHER</a:t>
            </a:r>
            <a:endParaRPr lang="en-US" sz="5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796097" y="2000935"/>
            <a:ext cx="9822180" cy="923330"/>
          </a:xfrm>
          <a:prstGeom prst="rect">
            <a:avLst/>
          </a:prstGeom>
        </p:spPr>
        <p:txBody>
          <a:bodyPr wrap="square">
            <a:spAutoFit/>
          </a:bodyPr>
          <a:lstStyle/>
          <a:p>
            <a:pPr marL="1085850" marR="0" indent="-685800">
              <a:spcBef>
                <a:spcPts val="0"/>
              </a:spcBef>
              <a:spcAft>
                <a:spcPts val="0"/>
              </a:spcAft>
              <a:buFont typeface="Arial" panose="020B0604020202020204" pitchFamily="34" charset="0"/>
              <a:buChar char="•"/>
            </a:pPr>
            <a:r>
              <a:rPr lang="en-US" sz="5400" b="1" i="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HEAVEN</a:t>
            </a:r>
            <a:endParaRPr lang="en-US" sz="5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2611437" y="3136315"/>
            <a:ext cx="9822180" cy="923330"/>
          </a:xfrm>
          <a:prstGeom prst="rect">
            <a:avLst/>
          </a:prstGeom>
        </p:spPr>
        <p:txBody>
          <a:bodyPr wrap="square">
            <a:spAutoFit/>
          </a:bodyPr>
          <a:lstStyle/>
          <a:p>
            <a:pPr marL="1085850" marR="0" indent="-685800">
              <a:spcBef>
                <a:spcPts val="0"/>
              </a:spcBef>
              <a:spcAft>
                <a:spcPts val="0"/>
              </a:spcAft>
              <a:buFont typeface="Arial" panose="020B0604020202020204" pitchFamily="34" charset="0"/>
              <a:buChar char="•"/>
            </a:pPr>
            <a:r>
              <a:rPr lang="en-US" sz="5400" b="1" i="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HOLY</a:t>
            </a:r>
            <a:endParaRPr lang="en-US" sz="5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717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worship with raised 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830" y="1657349"/>
            <a:ext cx="11296650" cy="520065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child reaching up to dad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47970" cy="521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55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animEffect transition="in" filter="fade">
                                      <p:cBhvr>
                                        <p:cTn id="9"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64273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worship with raised 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830" y="1680209"/>
            <a:ext cx="11296650" cy="520065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child reaching up to dad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47970" cy="521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79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animEffect transition="in" filter="fade">
                                      <p:cBhvr>
                                        <p:cTn id="9"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86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524000" y="0"/>
            <a:ext cx="9143999" cy="6858000"/>
          </a:xfrm>
          <a:prstGeom prst="rect">
            <a:avLst/>
          </a:prstGeom>
        </p:spPr>
      </p:pic>
    </p:spTree>
    <p:extLst>
      <p:ext uri="{BB962C8B-B14F-4D97-AF65-F5344CB8AC3E}">
        <p14:creationId xmlns:p14="http://schemas.microsoft.com/office/powerpoint/2010/main" val="260685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Col.1;1-7-Identity">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1-Col.1;1-7-Identity" id="{20B06652-4BF3-48CA-874E-BD533312777B}" vid="{759E2E95-2FBC-44EE-B3D8-4EAF959A60F6}"/>
    </a:ext>
  </a:extLst>
</a:theme>
</file>

<file path=docProps/app.xml><?xml version="1.0" encoding="utf-8"?>
<Properties xmlns="http://schemas.openxmlformats.org/officeDocument/2006/extended-properties" xmlns:vt="http://schemas.openxmlformats.org/officeDocument/2006/docPropsVTypes">
  <Template>#1-Col.1;1-7-Identity</Template>
  <TotalTime>654</TotalTime>
  <Words>217</Words>
  <Application>Microsoft Office PowerPoint</Application>
  <PresentationFormat>Widescreen</PresentationFormat>
  <Paragraphs>45</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Rounded MT Bold</vt:lpstr>
      <vt:lpstr>Bodoni MT Black</vt:lpstr>
      <vt:lpstr>Calibri</vt:lpstr>
      <vt:lpstr>Century Gothic</vt:lpstr>
      <vt:lpstr>Times New Roman</vt:lpstr>
      <vt:lpstr>Wingdings 3</vt:lpstr>
      <vt:lpstr>#1-Col.1;1-7-Identity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20</cp:revision>
  <dcterms:created xsi:type="dcterms:W3CDTF">2019-03-10T04:08:24Z</dcterms:created>
  <dcterms:modified xsi:type="dcterms:W3CDTF">2019-03-10T15:03:18Z</dcterms:modified>
</cp:coreProperties>
</file>