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341" r:id="rId3"/>
    <p:sldId id="342" r:id="rId4"/>
    <p:sldId id="343" r:id="rId5"/>
    <p:sldId id="344" r:id="rId6"/>
    <p:sldId id="345" r:id="rId7"/>
    <p:sldId id="346" r:id="rId8"/>
    <p:sldId id="347" r:id="rId9"/>
    <p:sldId id="348" r:id="rId10"/>
    <p:sldId id="266" r:id="rId11"/>
    <p:sldId id="337" r:id="rId12"/>
    <p:sldId id="309" r:id="rId13"/>
    <p:sldId id="350" r:id="rId14"/>
    <p:sldId id="349" r:id="rId15"/>
    <p:sldId id="351" r:id="rId16"/>
    <p:sldId id="310" r:id="rId17"/>
    <p:sldId id="338" r:id="rId18"/>
    <p:sldId id="306" r:id="rId19"/>
    <p:sldId id="339" r:id="rId20"/>
    <p:sldId id="34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60"/>
  </p:normalViewPr>
  <p:slideViewPr>
    <p:cSldViewPr snapToGrid="0">
      <p:cViewPr>
        <p:scale>
          <a:sx n="55" d="100"/>
          <a:sy n="55" d="100"/>
        </p:scale>
        <p:origin x="135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7D649F-A64E-4244-9844-93581FAC36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7E09FF5-27B7-481F-99D5-630DACA3E5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EC268C3-3C97-4016-BCAC-620BE0D0F447}"/>
              </a:ext>
            </a:extLst>
          </p:cNvPr>
          <p:cNvSpPr>
            <a:spLocks noGrp="1"/>
          </p:cNvSpPr>
          <p:nvPr>
            <p:ph type="dt" sz="half" idx="10"/>
          </p:nvPr>
        </p:nvSpPr>
        <p:spPr/>
        <p:txBody>
          <a:bodyPr/>
          <a:lstStyle/>
          <a:p>
            <a:fld id="{1661F1D9-E0E2-4C02-AA54-9971D2D4F0E0}" type="datetimeFigureOut">
              <a:rPr lang="en-US" smtClean="0"/>
              <a:t>12/23/2017</a:t>
            </a:fld>
            <a:endParaRPr lang="en-US"/>
          </a:p>
        </p:txBody>
      </p:sp>
      <p:sp>
        <p:nvSpPr>
          <p:cNvPr id="5" name="Footer Placeholder 4">
            <a:extLst>
              <a:ext uri="{FF2B5EF4-FFF2-40B4-BE49-F238E27FC236}">
                <a16:creationId xmlns="" xmlns:a16="http://schemas.microsoft.com/office/drawing/2014/main" id="{E9C2E235-11D1-4B1D-BBA1-5632E5F3D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A665A7E-F1B2-4C1B-A53F-1D1470CE516F}"/>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1104245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26247B-36EC-4E82-A22E-FA1C9027ED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FAF5304-8996-475F-AE02-C701FB7ACE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0B924FF-61BE-43D0-866C-D5A6A0544C20}"/>
              </a:ext>
            </a:extLst>
          </p:cNvPr>
          <p:cNvSpPr>
            <a:spLocks noGrp="1"/>
          </p:cNvSpPr>
          <p:nvPr>
            <p:ph type="dt" sz="half" idx="10"/>
          </p:nvPr>
        </p:nvSpPr>
        <p:spPr/>
        <p:txBody>
          <a:bodyPr/>
          <a:lstStyle/>
          <a:p>
            <a:fld id="{1661F1D9-E0E2-4C02-AA54-9971D2D4F0E0}" type="datetimeFigureOut">
              <a:rPr lang="en-US" smtClean="0"/>
              <a:t>12/23/2017</a:t>
            </a:fld>
            <a:endParaRPr lang="en-US"/>
          </a:p>
        </p:txBody>
      </p:sp>
      <p:sp>
        <p:nvSpPr>
          <p:cNvPr id="5" name="Footer Placeholder 4">
            <a:extLst>
              <a:ext uri="{FF2B5EF4-FFF2-40B4-BE49-F238E27FC236}">
                <a16:creationId xmlns="" xmlns:a16="http://schemas.microsoft.com/office/drawing/2014/main" id="{B34A437B-2775-405F-8063-7FADF390D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71A59CD-A3D8-43C0-8990-4E9A815D66C9}"/>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301708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C987A53-791D-47F1-87CD-5C9AF1082C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595D235-6D71-4B54-9E68-5BC1D83C2A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9B37EBC-F9CB-4748-BFFF-EF150952934C}"/>
              </a:ext>
            </a:extLst>
          </p:cNvPr>
          <p:cNvSpPr>
            <a:spLocks noGrp="1"/>
          </p:cNvSpPr>
          <p:nvPr>
            <p:ph type="dt" sz="half" idx="10"/>
          </p:nvPr>
        </p:nvSpPr>
        <p:spPr/>
        <p:txBody>
          <a:bodyPr/>
          <a:lstStyle/>
          <a:p>
            <a:fld id="{1661F1D9-E0E2-4C02-AA54-9971D2D4F0E0}" type="datetimeFigureOut">
              <a:rPr lang="en-US" smtClean="0"/>
              <a:t>12/23/2017</a:t>
            </a:fld>
            <a:endParaRPr lang="en-US"/>
          </a:p>
        </p:txBody>
      </p:sp>
      <p:sp>
        <p:nvSpPr>
          <p:cNvPr id="5" name="Footer Placeholder 4">
            <a:extLst>
              <a:ext uri="{FF2B5EF4-FFF2-40B4-BE49-F238E27FC236}">
                <a16:creationId xmlns="" xmlns:a16="http://schemas.microsoft.com/office/drawing/2014/main" id="{4E0481AC-CF1C-4B17-88E2-5E541E10E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D1F793F-BDD1-4DF2-B598-D16216AD07CC}"/>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406630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CEF19B-7D9E-49DA-8EC0-5A27BA61B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A8789B6-A29D-45B2-A3B9-4515E11A0C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27A587C-0FE7-4763-8492-0D4BDACBB03B}"/>
              </a:ext>
            </a:extLst>
          </p:cNvPr>
          <p:cNvSpPr>
            <a:spLocks noGrp="1"/>
          </p:cNvSpPr>
          <p:nvPr>
            <p:ph type="dt" sz="half" idx="10"/>
          </p:nvPr>
        </p:nvSpPr>
        <p:spPr/>
        <p:txBody>
          <a:bodyPr/>
          <a:lstStyle/>
          <a:p>
            <a:fld id="{1661F1D9-E0E2-4C02-AA54-9971D2D4F0E0}" type="datetimeFigureOut">
              <a:rPr lang="en-US" smtClean="0"/>
              <a:t>12/23/2017</a:t>
            </a:fld>
            <a:endParaRPr lang="en-US"/>
          </a:p>
        </p:txBody>
      </p:sp>
      <p:sp>
        <p:nvSpPr>
          <p:cNvPr id="5" name="Footer Placeholder 4">
            <a:extLst>
              <a:ext uri="{FF2B5EF4-FFF2-40B4-BE49-F238E27FC236}">
                <a16:creationId xmlns="" xmlns:a16="http://schemas.microsoft.com/office/drawing/2014/main" id="{16FEB789-0F5E-49C2-8BA3-D3FB97D6C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E1CC172-0E9C-4544-8DDD-7A2DC5310758}"/>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50781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3BBCA1-C53B-4F94-B01D-7E1B5CA388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1DDCC335-906C-4893-AFDB-F279091F85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AAAD830E-F6BF-4BAC-89AF-18299AC2F76B}"/>
              </a:ext>
            </a:extLst>
          </p:cNvPr>
          <p:cNvSpPr>
            <a:spLocks noGrp="1"/>
          </p:cNvSpPr>
          <p:nvPr>
            <p:ph type="dt" sz="half" idx="10"/>
          </p:nvPr>
        </p:nvSpPr>
        <p:spPr/>
        <p:txBody>
          <a:bodyPr/>
          <a:lstStyle/>
          <a:p>
            <a:fld id="{1661F1D9-E0E2-4C02-AA54-9971D2D4F0E0}" type="datetimeFigureOut">
              <a:rPr lang="en-US" smtClean="0"/>
              <a:t>12/23/2017</a:t>
            </a:fld>
            <a:endParaRPr lang="en-US"/>
          </a:p>
        </p:txBody>
      </p:sp>
      <p:sp>
        <p:nvSpPr>
          <p:cNvPr id="5" name="Footer Placeholder 4">
            <a:extLst>
              <a:ext uri="{FF2B5EF4-FFF2-40B4-BE49-F238E27FC236}">
                <a16:creationId xmlns="" xmlns:a16="http://schemas.microsoft.com/office/drawing/2014/main" id="{6DFC395E-F0A0-430B-9944-8762BC924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E9CC959-EB94-445B-8FEA-FBA1DE9C298B}"/>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908595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2AF80C-5A06-4CDD-AA15-3CF1E5FA95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03159D1-EB9B-4D0F-A659-337DA5A1C66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DCADD57-8272-4B45-A0F1-3C96AC30AFD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22BBC41-899F-4225-9766-C7D96EBE430B}"/>
              </a:ext>
            </a:extLst>
          </p:cNvPr>
          <p:cNvSpPr>
            <a:spLocks noGrp="1"/>
          </p:cNvSpPr>
          <p:nvPr>
            <p:ph type="dt" sz="half" idx="10"/>
          </p:nvPr>
        </p:nvSpPr>
        <p:spPr/>
        <p:txBody>
          <a:bodyPr/>
          <a:lstStyle/>
          <a:p>
            <a:fld id="{1661F1D9-E0E2-4C02-AA54-9971D2D4F0E0}" type="datetimeFigureOut">
              <a:rPr lang="en-US" smtClean="0"/>
              <a:t>12/23/2017</a:t>
            </a:fld>
            <a:endParaRPr lang="en-US"/>
          </a:p>
        </p:txBody>
      </p:sp>
      <p:sp>
        <p:nvSpPr>
          <p:cNvPr id="6" name="Footer Placeholder 5">
            <a:extLst>
              <a:ext uri="{FF2B5EF4-FFF2-40B4-BE49-F238E27FC236}">
                <a16:creationId xmlns="" xmlns:a16="http://schemas.microsoft.com/office/drawing/2014/main" id="{EA5C9256-4D32-41E5-A171-4AAD62AA8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18A470D-CC3F-4CEE-8888-8C50DC422F98}"/>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3961558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57A993-CA1B-474C-8D98-FF61906A94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CE09ACF-CC5F-4519-BA9D-82E761FD6A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C7816EBD-25F0-457C-96E9-F59CEA644D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C8DD864-F5D3-4A80-A9BB-ECD52F24B9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F2647946-CEC8-4738-9691-9B2C701CDF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5463A63-C5CF-4024-832B-A46DC51B2191}"/>
              </a:ext>
            </a:extLst>
          </p:cNvPr>
          <p:cNvSpPr>
            <a:spLocks noGrp="1"/>
          </p:cNvSpPr>
          <p:nvPr>
            <p:ph type="dt" sz="half" idx="10"/>
          </p:nvPr>
        </p:nvSpPr>
        <p:spPr/>
        <p:txBody>
          <a:bodyPr/>
          <a:lstStyle/>
          <a:p>
            <a:fld id="{1661F1D9-E0E2-4C02-AA54-9971D2D4F0E0}" type="datetimeFigureOut">
              <a:rPr lang="en-US" smtClean="0"/>
              <a:t>12/23/2017</a:t>
            </a:fld>
            <a:endParaRPr lang="en-US"/>
          </a:p>
        </p:txBody>
      </p:sp>
      <p:sp>
        <p:nvSpPr>
          <p:cNvPr id="8" name="Footer Placeholder 7">
            <a:extLst>
              <a:ext uri="{FF2B5EF4-FFF2-40B4-BE49-F238E27FC236}">
                <a16:creationId xmlns="" xmlns:a16="http://schemas.microsoft.com/office/drawing/2014/main" id="{4B7C581D-4295-4234-BB6F-778EEA7EE1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5C14FF6A-1ABA-4F33-9A60-B4D01BA8217B}"/>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344391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1E83DC-36A1-47D3-9953-10256AA6B9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3A5162-21C9-4606-A7FA-00E4850DB7BF}"/>
              </a:ext>
            </a:extLst>
          </p:cNvPr>
          <p:cNvSpPr>
            <a:spLocks noGrp="1"/>
          </p:cNvSpPr>
          <p:nvPr>
            <p:ph type="dt" sz="half" idx="10"/>
          </p:nvPr>
        </p:nvSpPr>
        <p:spPr/>
        <p:txBody>
          <a:bodyPr/>
          <a:lstStyle/>
          <a:p>
            <a:fld id="{1661F1D9-E0E2-4C02-AA54-9971D2D4F0E0}" type="datetimeFigureOut">
              <a:rPr lang="en-US" smtClean="0"/>
              <a:t>12/23/2017</a:t>
            </a:fld>
            <a:endParaRPr lang="en-US"/>
          </a:p>
        </p:txBody>
      </p:sp>
      <p:sp>
        <p:nvSpPr>
          <p:cNvPr id="4" name="Footer Placeholder 3">
            <a:extLst>
              <a:ext uri="{FF2B5EF4-FFF2-40B4-BE49-F238E27FC236}">
                <a16:creationId xmlns="" xmlns:a16="http://schemas.microsoft.com/office/drawing/2014/main" id="{2DED4540-7D79-426B-A93D-28BB6AA65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FA46567-3552-4C00-A419-991C5F582F7D}"/>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53755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5D98EAB-5D23-4489-A2C0-4827460EE63D}"/>
              </a:ext>
            </a:extLst>
          </p:cNvPr>
          <p:cNvSpPr>
            <a:spLocks noGrp="1"/>
          </p:cNvSpPr>
          <p:nvPr>
            <p:ph type="dt" sz="half" idx="10"/>
          </p:nvPr>
        </p:nvSpPr>
        <p:spPr/>
        <p:txBody>
          <a:bodyPr/>
          <a:lstStyle/>
          <a:p>
            <a:fld id="{1661F1D9-E0E2-4C02-AA54-9971D2D4F0E0}" type="datetimeFigureOut">
              <a:rPr lang="en-US" smtClean="0"/>
              <a:t>12/23/2017</a:t>
            </a:fld>
            <a:endParaRPr lang="en-US"/>
          </a:p>
        </p:txBody>
      </p:sp>
      <p:sp>
        <p:nvSpPr>
          <p:cNvPr id="3" name="Footer Placeholder 2">
            <a:extLst>
              <a:ext uri="{FF2B5EF4-FFF2-40B4-BE49-F238E27FC236}">
                <a16:creationId xmlns="" xmlns:a16="http://schemas.microsoft.com/office/drawing/2014/main" id="{94AC44F3-9C1B-4FA8-9FDD-8B2271FE7B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F8FC51A0-D76E-42A3-AA1F-525558C12131}"/>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120092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36DB74-D836-4D48-845F-DA1534BD6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32A328C-530A-4678-8D58-5553F4BD47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A41F965-9F06-4550-8B99-4CF30A4493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97508DE7-8811-4860-A63E-967080A664AB}"/>
              </a:ext>
            </a:extLst>
          </p:cNvPr>
          <p:cNvSpPr>
            <a:spLocks noGrp="1"/>
          </p:cNvSpPr>
          <p:nvPr>
            <p:ph type="dt" sz="half" idx="10"/>
          </p:nvPr>
        </p:nvSpPr>
        <p:spPr/>
        <p:txBody>
          <a:bodyPr/>
          <a:lstStyle/>
          <a:p>
            <a:fld id="{1661F1D9-E0E2-4C02-AA54-9971D2D4F0E0}" type="datetimeFigureOut">
              <a:rPr lang="en-US" smtClean="0"/>
              <a:t>12/23/2017</a:t>
            </a:fld>
            <a:endParaRPr lang="en-US"/>
          </a:p>
        </p:txBody>
      </p:sp>
      <p:sp>
        <p:nvSpPr>
          <p:cNvPr id="6" name="Footer Placeholder 5">
            <a:extLst>
              <a:ext uri="{FF2B5EF4-FFF2-40B4-BE49-F238E27FC236}">
                <a16:creationId xmlns="" xmlns:a16="http://schemas.microsoft.com/office/drawing/2014/main" id="{445D43D4-1B6E-4E8F-BD56-45E91180E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0895E81-812C-43DA-B687-40136A6EC2BF}"/>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88516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494A9F-2275-432A-A2BA-9356317272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4E21DFA-9B7A-408E-9029-9A8C525027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4980AD7F-38B3-4F78-A3E7-DAEC2EEC65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DA335AB-7E3A-4E6D-8F8A-58D957FF45D0}"/>
              </a:ext>
            </a:extLst>
          </p:cNvPr>
          <p:cNvSpPr>
            <a:spLocks noGrp="1"/>
          </p:cNvSpPr>
          <p:nvPr>
            <p:ph type="dt" sz="half" idx="10"/>
          </p:nvPr>
        </p:nvSpPr>
        <p:spPr/>
        <p:txBody>
          <a:bodyPr/>
          <a:lstStyle/>
          <a:p>
            <a:fld id="{1661F1D9-E0E2-4C02-AA54-9971D2D4F0E0}" type="datetimeFigureOut">
              <a:rPr lang="en-US" smtClean="0"/>
              <a:t>12/23/2017</a:t>
            </a:fld>
            <a:endParaRPr lang="en-US"/>
          </a:p>
        </p:txBody>
      </p:sp>
      <p:sp>
        <p:nvSpPr>
          <p:cNvPr id="6" name="Footer Placeholder 5">
            <a:extLst>
              <a:ext uri="{FF2B5EF4-FFF2-40B4-BE49-F238E27FC236}">
                <a16:creationId xmlns="" xmlns:a16="http://schemas.microsoft.com/office/drawing/2014/main" id="{C55F8E36-E446-4619-AA84-9FEBD2538C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E3493C9-B508-423C-83ED-BD414652561A}"/>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350657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195E458-F24C-431D-8AED-CC4C1D4457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54B244A-8486-4C41-B3E0-2CE56ADEA4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15E2C90-FD38-49F3-B99A-2E1F92EB14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1F1D9-E0E2-4C02-AA54-9971D2D4F0E0}" type="datetimeFigureOut">
              <a:rPr lang="en-US" smtClean="0"/>
              <a:t>12/23/2017</a:t>
            </a:fld>
            <a:endParaRPr lang="en-US"/>
          </a:p>
        </p:txBody>
      </p:sp>
      <p:sp>
        <p:nvSpPr>
          <p:cNvPr id="5" name="Footer Placeholder 4">
            <a:extLst>
              <a:ext uri="{FF2B5EF4-FFF2-40B4-BE49-F238E27FC236}">
                <a16:creationId xmlns="" xmlns:a16="http://schemas.microsoft.com/office/drawing/2014/main" id="{2ECFDC13-402F-4E6B-A957-E5B2AE3C12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D8A585B-8BDD-4726-81AF-3929B061E3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EF661-ED2A-419C-82C3-C872583F532D}" type="slidenum">
              <a:rPr lang="en-US" smtClean="0"/>
              <a:t>‹#›</a:t>
            </a:fld>
            <a:endParaRPr lang="en-US"/>
          </a:p>
        </p:txBody>
      </p:sp>
    </p:spTree>
    <p:extLst>
      <p:ext uri="{BB962C8B-B14F-4D97-AF65-F5344CB8AC3E}">
        <p14:creationId xmlns:p14="http://schemas.microsoft.com/office/powerpoint/2010/main" val="3718980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8504D4-99E3-4E1A-B4C2-E089C920933A}"/>
              </a:ext>
            </a:extLst>
          </p:cNvPr>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20650"/>
            <a:ext cx="12192000" cy="6737350"/>
          </a:xfrm>
        </p:spPr>
      </p:pic>
    </p:spTree>
    <p:extLst>
      <p:ext uri="{BB962C8B-B14F-4D97-AF65-F5344CB8AC3E}">
        <p14:creationId xmlns:p14="http://schemas.microsoft.com/office/powerpoint/2010/main" val="219272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8504D4-99E3-4E1A-B4C2-E089C920933A}"/>
              </a:ext>
            </a:extLst>
          </p:cNvPr>
          <p:cNvSpPr>
            <a:spLocks noGrp="1"/>
          </p:cNvSpPr>
          <p:nvPr>
            <p:ph type="title"/>
          </p:nvPr>
        </p:nvSpPr>
        <p:spPr>
          <a:xfrm>
            <a:off x="738186" y="908050"/>
            <a:ext cx="11091864" cy="4706938"/>
          </a:xfrm>
        </p:spPr>
        <p:txBody>
          <a:bodyPr>
            <a:noAutofit/>
          </a:bodyPr>
          <a:lstStyle/>
          <a:p>
            <a:r>
              <a:rPr lang="en-US" sz="5400" b="1" u="sng" dirty="0" smtClean="0">
                <a:solidFill>
                  <a:schemeClr val="bg1"/>
                </a:solidFill>
                <a:latin typeface="+mn-lt"/>
              </a:rPr>
              <a:t>Micah 5:2</a:t>
            </a:r>
            <a:r>
              <a:rPr lang="en-US" sz="5400" i="1" dirty="0" smtClean="0">
                <a:solidFill>
                  <a:schemeClr val="bg1"/>
                </a:solidFill>
                <a:latin typeface="+mn-lt"/>
              </a:rPr>
              <a:t/>
            </a:r>
            <a:br>
              <a:rPr lang="en-US" sz="5400" i="1" dirty="0" smtClean="0">
                <a:solidFill>
                  <a:schemeClr val="bg1"/>
                </a:solidFill>
                <a:latin typeface="+mn-lt"/>
              </a:rPr>
            </a:br>
            <a:r>
              <a:rPr lang="en-US" sz="5400" i="1" dirty="0" smtClean="0">
                <a:solidFill>
                  <a:schemeClr val="bg1"/>
                </a:solidFill>
                <a:latin typeface="+mn-lt"/>
              </a:rPr>
              <a:t>“But </a:t>
            </a:r>
            <a:r>
              <a:rPr lang="en-US" sz="5400" i="1" dirty="0">
                <a:solidFill>
                  <a:schemeClr val="bg1"/>
                </a:solidFill>
                <a:latin typeface="+mn-lt"/>
              </a:rPr>
              <a:t>you, Bethlehem </a:t>
            </a:r>
            <a:r>
              <a:rPr lang="en-US" sz="5400" i="1" dirty="0" err="1">
                <a:solidFill>
                  <a:schemeClr val="bg1"/>
                </a:solidFill>
                <a:latin typeface="+mn-lt"/>
              </a:rPr>
              <a:t>Ephrathah</a:t>
            </a:r>
            <a:r>
              <a:rPr lang="en-US" sz="5400" i="1" dirty="0">
                <a:solidFill>
                  <a:schemeClr val="bg1"/>
                </a:solidFill>
                <a:latin typeface="+mn-lt"/>
              </a:rPr>
              <a:t>,</a:t>
            </a:r>
            <a:br>
              <a:rPr lang="en-US" sz="5400" i="1" dirty="0">
                <a:solidFill>
                  <a:schemeClr val="bg1"/>
                </a:solidFill>
                <a:latin typeface="+mn-lt"/>
              </a:rPr>
            </a:br>
            <a:r>
              <a:rPr lang="en-US" sz="5400" i="1" dirty="0">
                <a:solidFill>
                  <a:schemeClr val="bg1"/>
                </a:solidFill>
                <a:latin typeface="+mn-lt"/>
              </a:rPr>
              <a:t>    though you are small among the </a:t>
            </a:r>
            <a:r>
              <a:rPr lang="en-US" sz="5400" i="1" dirty="0" smtClean="0">
                <a:solidFill>
                  <a:schemeClr val="bg1"/>
                </a:solidFill>
                <a:latin typeface="+mn-lt"/>
              </a:rPr>
              <a:t>	clans</a:t>
            </a:r>
            <a:r>
              <a:rPr lang="en-US" sz="5400" i="1" dirty="0">
                <a:solidFill>
                  <a:schemeClr val="bg1"/>
                </a:solidFill>
                <a:latin typeface="+mn-lt"/>
              </a:rPr>
              <a:t> of Judah,</a:t>
            </a:r>
            <a:br>
              <a:rPr lang="en-US" sz="5400" i="1" dirty="0">
                <a:solidFill>
                  <a:schemeClr val="bg1"/>
                </a:solidFill>
                <a:latin typeface="+mn-lt"/>
              </a:rPr>
            </a:br>
            <a:r>
              <a:rPr lang="en-US" sz="5400" i="1" dirty="0">
                <a:solidFill>
                  <a:schemeClr val="bg1"/>
                </a:solidFill>
                <a:latin typeface="+mn-lt"/>
              </a:rPr>
              <a:t>out of you will come for me</a:t>
            </a:r>
            <a:br>
              <a:rPr lang="en-US" sz="5400" i="1" dirty="0">
                <a:solidFill>
                  <a:schemeClr val="bg1"/>
                </a:solidFill>
                <a:latin typeface="+mn-lt"/>
              </a:rPr>
            </a:br>
            <a:r>
              <a:rPr lang="en-US" sz="5400" i="1" dirty="0">
                <a:solidFill>
                  <a:schemeClr val="bg1"/>
                </a:solidFill>
                <a:latin typeface="+mn-lt"/>
              </a:rPr>
              <a:t>    one who will be ruler over Israel,</a:t>
            </a:r>
            <a:br>
              <a:rPr lang="en-US" sz="5400" i="1" dirty="0">
                <a:solidFill>
                  <a:schemeClr val="bg1"/>
                </a:solidFill>
                <a:latin typeface="+mn-lt"/>
              </a:rPr>
            </a:br>
            <a:r>
              <a:rPr lang="en-US" sz="5400" i="1" dirty="0">
                <a:solidFill>
                  <a:schemeClr val="bg1"/>
                </a:solidFill>
                <a:latin typeface="+mn-lt"/>
              </a:rPr>
              <a:t>whose origins are from of old,</a:t>
            </a:r>
            <a:br>
              <a:rPr lang="en-US" sz="5400" i="1" dirty="0">
                <a:solidFill>
                  <a:schemeClr val="bg1"/>
                </a:solidFill>
                <a:latin typeface="+mn-lt"/>
              </a:rPr>
            </a:br>
            <a:r>
              <a:rPr lang="en-US" sz="5400" i="1" dirty="0">
                <a:solidFill>
                  <a:schemeClr val="bg1"/>
                </a:solidFill>
                <a:latin typeface="+mn-lt"/>
              </a:rPr>
              <a:t>    from ancient times</a:t>
            </a:r>
            <a:r>
              <a:rPr lang="en-US" sz="5400" i="1" dirty="0" smtClean="0">
                <a:solidFill>
                  <a:schemeClr val="bg1"/>
                </a:solidFill>
                <a:latin typeface="+mn-lt"/>
              </a:rPr>
              <a:t>.”</a:t>
            </a:r>
            <a:endParaRPr lang="en-US" sz="5400" dirty="0">
              <a:solidFill>
                <a:schemeClr val="bg1"/>
              </a:solidFill>
              <a:latin typeface="+mn-lt"/>
            </a:endParaRPr>
          </a:p>
        </p:txBody>
      </p:sp>
    </p:spTree>
    <p:extLst>
      <p:ext uri="{BB962C8B-B14F-4D97-AF65-F5344CB8AC3E}">
        <p14:creationId xmlns:p14="http://schemas.microsoft.com/office/powerpoint/2010/main" val="77541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8504D4-99E3-4E1A-B4C2-E089C920933A}"/>
              </a:ext>
            </a:extLst>
          </p:cNvPr>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20650"/>
            <a:ext cx="12192000" cy="6737350"/>
          </a:xfrm>
        </p:spPr>
      </p:pic>
    </p:spTree>
    <p:extLst>
      <p:ext uri="{BB962C8B-B14F-4D97-AF65-F5344CB8AC3E}">
        <p14:creationId xmlns:p14="http://schemas.microsoft.com/office/powerpoint/2010/main" val="282064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8504D4-99E3-4E1A-B4C2-E089C920933A}"/>
              </a:ext>
            </a:extLst>
          </p:cNvPr>
          <p:cNvSpPr>
            <a:spLocks noGrp="1"/>
          </p:cNvSpPr>
          <p:nvPr>
            <p:ph type="title"/>
          </p:nvPr>
        </p:nvSpPr>
        <p:spPr/>
        <p:txBody>
          <a:bodyPr/>
          <a:lstStyle/>
          <a:p>
            <a:endParaRPr lang="en-US"/>
          </a:p>
        </p:txBody>
      </p:sp>
      <p:sp>
        <p:nvSpPr>
          <p:cNvPr id="3" name="Content Placeholder 2"/>
          <p:cNvSpPr>
            <a:spLocks noGrp="1"/>
          </p:cNvSpPr>
          <p:nvPr>
            <p:ph idx="1"/>
          </p:nvPr>
        </p:nvSpPr>
        <p:spPr>
          <a:xfrm>
            <a:off x="474785" y="4207609"/>
            <a:ext cx="6844712" cy="2391384"/>
          </a:xfrm>
        </p:spPr>
        <p:txBody>
          <a:bodyPr/>
          <a:lstStyle/>
          <a:p>
            <a:endParaRPr lang="en-US"/>
          </a:p>
        </p:txBody>
      </p:sp>
      <p:pic>
        <p:nvPicPr>
          <p:cNvPr id="1028" name="Picture 4" descr="Image result for The Nativity movie shepher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511" y="-50511"/>
            <a:ext cx="13817022" cy="6908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75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8504D4-99E3-4E1A-B4C2-E089C920933A}"/>
              </a:ext>
            </a:extLst>
          </p:cNvPr>
          <p:cNvSpPr>
            <a:spLocks noGrp="1"/>
          </p:cNvSpPr>
          <p:nvPr>
            <p:ph type="title"/>
          </p:nvPr>
        </p:nvSpPr>
        <p:spPr/>
        <p:txBody>
          <a:bodyPr/>
          <a:lstStyle/>
          <a:p>
            <a:endParaRPr lang="en-US"/>
          </a:p>
        </p:txBody>
      </p:sp>
      <p:sp>
        <p:nvSpPr>
          <p:cNvPr id="3" name="Content Placeholder 2"/>
          <p:cNvSpPr>
            <a:spLocks noGrp="1"/>
          </p:cNvSpPr>
          <p:nvPr>
            <p:ph idx="1"/>
          </p:nvPr>
        </p:nvSpPr>
        <p:spPr>
          <a:xfrm>
            <a:off x="474785" y="4207609"/>
            <a:ext cx="6844712" cy="2391384"/>
          </a:xfrm>
        </p:spPr>
        <p:txBody>
          <a:bodyPr/>
          <a:lstStyle/>
          <a:p>
            <a:endParaRPr lang="en-US"/>
          </a:p>
        </p:txBody>
      </p:sp>
      <p:pic>
        <p:nvPicPr>
          <p:cNvPr id="1638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9521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8504D4-99E3-4E1A-B4C2-E089C920933A}"/>
              </a:ext>
            </a:extLst>
          </p:cNvPr>
          <p:cNvSpPr>
            <a:spLocks noGrp="1"/>
          </p:cNvSpPr>
          <p:nvPr>
            <p:ph type="title"/>
          </p:nvPr>
        </p:nvSpPr>
        <p:spPr/>
        <p:txBody>
          <a:bodyPr/>
          <a:lstStyle/>
          <a:p>
            <a:endParaRPr lang="en-US"/>
          </a:p>
        </p:txBody>
      </p:sp>
      <p:sp>
        <p:nvSpPr>
          <p:cNvPr id="3" name="Content Placeholder 2"/>
          <p:cNvSpPr>
            <a:spLocks noGrp="1"/>
          </p:cNvSpPr>
          <p:nvPr>
            <p:ph idx="1"/>
          </p:nvPr>
        </p:nvSpPr>
        <p:spPr>
          <a:xfrm>
            <a:off x="474785" y="4207609"/>
            <a:ext cx="6844712" cy="2391384"/>
          </a:xfrm>
        </p:spPr>
        <p:txBody>
          <a:bodyPr/>
          <a:lstStyle/>
          <a:p>
            <a:endParaRPr lang="en-US"/>
          </a:p>
        </p:txBody>
      </p:sp>
      <p:pic>
        <p:nvPicPr>
          <p:cNvPr id="1026" name="Picture 2" descr="Image result for Wise 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25" y="0"/>
            <a:ext cx="12646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4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8504D4-99E3-4E1A-B4C2-E089C920933A}"/>
              </a:ext>
            </a:extLst>
          </p:cNvPr>
          <p:cNvSpPr>
            <a:spLocks noGrp="1"/>
          </p:cNvSpPr>
          <p:nvPr>
            <p:ph type="title"/>
          </p:nvPr>
        </p:nvSpPr>
        <p:spPr/>
        <p:txBody>
          <a:bodyPr/>
          <a:lstStyle/>
          <a:p>
            <a:endParaRPr lang="en-US"/>
          </a:p>
        </p:txBody>
      </p:sp>
      <p:sp>
        <p:nvSpPr>
          <p:cNvPr id="3" name="Content Placeholder 2"/>
          <p:cNvSpPr>
            <a:spLocks noGrp="1"/>
          </p:cNvSpPr>
          <p:nvPr>
            <p:ph idx="1"/>
          </p:nvPr>
        </p:nvSpPr>
        <p:spPr>
          <a:xfrm>
            <a:off x="474785" y="4207609"/>
            <a:ext cx="6844712" cy="2391384"/>
          </a:xfrm>
        </p:spPr>
        <p:txBody>
          <a:bodyPr/>
          <a:lstStyle/>
          <a:p>
            <a:endParaRPr lang="en-US"/>
          </a:p>
        </p:txBody>
      </p:sp>
      <p:pic>
        <p:nvPicPr>
          <p:cNvPr id="17410" name="Picture 2" descr="Image result for The Nativity movie wise 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893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18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8504D4-99E3-4E1A-B4C2-E089C920933A}"/>
              </a:ext>
            </a:extLst>
          </p:cNvPr>
          <p:cNvSpPr>
            <a:spLocks noGrp="1"/>
          </p:cNvSpPr>
          <p:nvPr>
            <p:ph type="title"/>
          </p:nvPr>
        </p:nvSpPr>
        <p:spPr/>
        <p:txBody>
          <a:bodyPr/>
          <a:lstStyle/>
          <a:p>
            <a:endParaRPr lang="en-US"/>
          </a:p>
        </p:txBody>
      </p:sp>
      <p:sp>
        <p:nvSpPr>
          <p:cNvPr id="3" name="Content Placeholder 2"/>
          <p:cNvSpPr>
            <a:spLocks noGrp="1"/>
          </p:cNvSpPr>
          <p:nvPr>
            <p:ph idx="1"/>
          </p:nvPr>
        </p:nvSpPr>
        <p:spPr>
          <a:xfrm>
            <a:off x="474785" y="4207609"/>
            <a:ext cx="6844712" cy="2391384"/>
          </a:xfrm>
        </p:spPr>
        <p:txBody>
          <a:bodyPr/>
          <a:lstStyle/>
          <a:p>
            <a:endParaRPr lang="en-US"/>
          </a:p>
        </p:txBody>
      </p:sp>
      <p:pic>
        <p:nvPicPr>
          <p:cNvPr id="2050" name="Picture 2" descr="Image result for joseph mary and jesus flee to egy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54" y="-1771778"/>
            <a:ext cx="12319454" cy="862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44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8504D4-99E3-4E1A-B4C2-E089C920933A}"/>
              </a:ext>
            </a:extLst>
          </p:cNvPr>
          <p:cNvSpPr>
            <a:spLocks noGrp="1"/>
          </p:cNvSpPr>
          <p:nvPr>
            <p:ph type="title"/>
          </p:nvPr>
        </p:nvSpPr>
        <p:spPr>
          <a:xfrm>
            <a:off x="798198" y="914400"/>
            <a:ext cx="10558091" cy="4661941"/>
          </a:xfrm>
        </p:spPr>
        <p:txBody>
          <a:bodyPr>
            <a:noAutofit/>
          </a:bodyPr>
          <a:lstStyle/>
          <a:p>
            <a:r>
              <a:rPr lang="en-US" sz="5400" b="1" u="sng" dirty="0">
                <a:solidFill>
                  <a:schemeClr val="bg1"/>
                </a:solidFill>
                <a:latin typeface="+mn-lt"/>
              </a:rPr>
              <a:t>Jeremiah </a:t>
            </a:r>
            <a:r>
              <a:rPr lang="en-US" sz="5400" b="1" u="sng" dirty="0" smtClean="0">
                <a:solidFill>
                  <a:schemeClr val="bg1"/>
                </a:solidFill>
                <a:latin typeface="+mn-lt"/>
              </a:rPr>
              <a:t>31:15</a:t>
            </a:r>
            <a:r>
              <a:rPr lang="en-US" sz="5400" b="1" dirty="0" smtClean="0">
                <a:solidFill>
                  <a:schemeClr val="bg1"/>
                </a:solidFill>
                <a:latin typeface="+mn-lt"/>
              </a:rPr>
              <a:t/>
            </a:r>
            <a:br>
              <a:rPr lang="en-US" sz="5400" b="1" dirty="0" smtClean="0">
                <a:solidFill>
                  <a:schemeClr val="bg1"/>
                </a:solidFill>
                <a:latin typeface="+mn-lt"/>
              </a:rPr>
            </a:br>
            <a:r>
              <a:rPr lang="en-US" sz="5400" i="1" dirty="0" smtClean="0">
                <a:solidFill>
                  <a:schemeClr val="bg1"/>
                </a:solidFill>
                <a:latin typeface="+mn-lt"/>
              </a:rPr>
              <a:t>This </a:t>
            </a:r>
            <a:r>
              <a:rPr lang="en-US" sz="5400" i="1" dirty="0">
                <a:solidFill>
                  <a:schemeClr val="bg1"/>
                </a:solidFill>
                <a:latin typeface="+mn-lt"/>
              </a:rPr>
              <a:t>is what the </a:t>
            </a:r>
            <a:r>
              <a:rPr lang="en-US" sz="5400" i="1" cap="small" dirty="0">
                <a:solidFill>
                  <a:schemeClr val="bg1"/>
                </a:solidFill>
                <a:latin typeface="+mn-lt"/>
              </a:rPr>
              <a:t>Lord</a:t>
            </a:r>
            <a:r>
              <a:rPr lang="en-US" sz="5400" i="1" dirty="0">
                <a:solidFill>
                  <a:schemeClr val="bg1"/>
                </a:solidFill>
                <a:latin typeface="+mn-lt"/>
              </a:rPr>
              <a:t> says:</a:t>
            </a:r>
            <a:r>
              <a:rPr lang="en-US" sz="5400" dirty="0">
                <a:solidFill>
                  <a:schemeClr val="bg1"/>
                </a:solidFill>
                <a:latin typeface="+mn-lt"/>
              </a:rPr>
              <a:t/>
            </a:r>
            <a:br>
              <a:rPr lang="en-US" sz="5400" dirty="0">
                <a:solidFill>
                  <a:schemeClr val="bg1"/>
                </a:solidFill>
                <a:latin typeface="+mn-lt"/>
              </a:rPr>
            </a:br>
            <a:r>
              <a:rPr lang="en-US" sz="5400" i="1" dirty="0">
                <a:solidFill>
                  <a:schemeClr val="bg1"/>
                </a:solidFill>
                <a:latin typeface="+mn-lt"/>
              </a:rPr>
              <a:t>“A voice is heard in Ramah,</a:t>
            </a:r>
            <a:br>
              <a:rPr lang="en-US" sz="5400" i="1" dirty="0">
                <a:solidFill>
                  <a:schemeClr val="bg1"/>
                </a:solidFill>
                <a:latin typeface="+mn-lt"/>
              </a:rPr>
            </a:br>
            <a:r>
              <a:rPr lang="en-US" sz="5400" i="1" dirty="0">
                <a:solidFill>
                  <a:schemeClr val="bg1"/>
                </a:solidFill>
                <a:latin typeface="+mn-lt"/>
              </a:rPr>
              <a:t>    mourning and great weeping,</a:t>
            </a:r>
            <a:br>
              <a:rPr lang="en-US" sz="5400" i="1" dirty="0">
                <a:solidFill>
                  <a:schemeClr val="bg1"/>
                </a:solidFill>
                <a:latin typeface="+mn-lt"/>
              </a:rPr>
            </a:br>
            <a:r>
              <a:rPr lang="en-US" sz="5400" i="1" dirty="0">
                <a:solidFill>
                  <a:schemeClr val="bg1"/>
                </a:solidFill>
                <a:latin typeface="+mn-lt"/>
              </a:rPr>
              <a:t>Rachel weeping for her children</a:t>
            </a:r>
            <a:br>
              <a:rPr lang="en-US" sz="5400" i="1" dirty="0">
                <a:solidFill>
                  <a:schemeClr val="bg1"/>
                </a:solidFill>
                <a:latin typeface="+mn-lt"/>
              </a:rPr>
            </a:br>
            <a:r>
              <a:rPr lang="en-US" sz="5400" i="1" dirty="0">
                <a:solidFill>
                  <a:schemeClr val="bg1"/>
                </a:solidFill>
                <a:latin typeface="+mn-lt"/>
              </a:rPr>
              <a:t>    and refusing to be comforted,</a:t>
            </a:r>
            <a:br>
              <a:rPr lang="en-US" sz="5400" i="1" dirty="0">
                <a:solidFill>
                  <a:schemeClr val="bg1"/>
                </a:solidFill>
                <a:latin typeface="+mn-lt"/>
              </a:rPr>
            </a:br>
            <a:r>
              <a:rPr lang="en-US" sz="5400" i="1" dirty="0">
                <a:solidFill>
                  <a:schemeClr val="bg1"/>
                </a:solidFill>
                <a:latin typeface="+mn-lt"/>
              </a:rPr>
              <a:t>    because they are no more</a:t>
            </a:r>
            <a:r>
              <a:rPr lang="en-US" sz="5400" i="1" dirty="0" smtClean="0">
                <a:solidFill>
                  <a:schemeClr val="bg1"/>
                </a:solidFill>
                <a:latin typeface="+mn-lt"/>
              </a:rPr>
              <a:t>.”</a:t>
            </a:r>
            <a:endParaRPr lang="en-US" sz="5400" dirty="0">
              <a:solidFill>
                <a:schemeClr val="bg1"/>
              </a:solidFill>
              <a:latin typeface="+mn-lt"/>
            </a:endParaRPr>
          </a:p>
        </p:txBody>
      </p:sp>
    </p:spTree>
    <p:extLst>
      <p:ext uri="{BB962C8B-B14F-4D97-AF65-F5344CB8AC3E}">
        <p14:creationId xmlns:p14="http://schemas.microsoft.com/office/powerpoint/2010/main" val="241022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050"/>
            <a:ext cx="12192001" cy="683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59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8504D4-99E3-4E1A-B4C2-E089C920933A}"/>
              </a:ext>
            </a:extLst>
          </p:cNvPr>
          <p:cNvSpPr>
            <a:spLocks noGrp="1"/>
          </p:cNvSpPr>
          <p:nvPr>
            <p:ph type="title"/>
          </p:nvPr>
        </p:nvSpPr>
        <p:spPr>
          <a:xfrm>
            <a:off x="798198" y="914400"/>
            <a:ext cx="10558091" cy="4661941"/>
          </a:xfrm>
        </p:spPr>
        <p:txBody>
          <a:bodyPr>
            <a:noAutofit/>
          </a:bodyPr>
          <a:lstStyle/>
          <a:p>
            <a:r>
              <a:rPr lang="en-US" sz="5400" b="1" u="sng" dirty="0">
                <a:solidFill>
                  <a:schemeClr val="bg1"/>
                </a:solidFill>
                <a:latin typeface="+mn-lt"/>
              </a:rPr>
              <a:t>John </a:t>
            </a:r>
            <a:r>
              <a:rPr lang="en-US" sz="5400" b="1" u="sng" dirty="0" smtClean="0">
                <a:solidFill>
                  <a:schemeClr val="bg1"/>
                </a:solidFill>
                <a:latin typeface="+mn-lt"/>
              </a:rPr>
              <a:t>1:5</a:t>
            </a:r>
            <a:r>
              <a:rPr lang="en-US" sz="5400" dirty="0">
                <a:solidFill>
                  <a:schemeClr val="bg1"/>
                </a:solidFill>
                <a:latin typeface="+mn-lt"/>
              </a:rPr>
              <a:t/>
            </a:r>
            <a:br>
              <a:rPr lang="en-US" sz="5400" dirty="0">
                <a:solidFill>
                  <a:schemeClr val="bg1"/>
                </a:solidFill>
                <a:latin typeface="+mn-lt"/>
              </a:rPr>
            </a:br>
            <a:r>
              <a:rPr lang="en-US" sz="5400" i="1" dirty="0" smtClean="0">
                <a:solidFill>
                  <a:schemeClr val="bg1"/>
                </a:solidFill>
                <a:latin typeface="+mn-lt"/>
              </a:rPr>
              <a:t>The </a:t>
            </a:r>
            <a:r>
              <a:rPr lang="en-US" sz="5400" i="1" dirty="0">
                <a:solidFill>
                  <a:schemeClr val="bg1"/>
                </a:solidFill>
                <a:latin typeface="+mn-lt"/>
              </a:rPr>
              <a:t>light shines in the darkness, and the darkness has not overcome it</a:t>
            </a:r>
            <a:r>
              <a:rPr lang="en-US" sz="5400" i="1" dirty="0" smtClean="0">
                <a:solidFill>
                  <a:schemeClr val="bg1"/>
                </a:solidFill>
                <a:latin typeface="+mn-lt"/>
              </a:rPr>
              <a:t>.  </a:t>
            </a:r>
            <a:r>
              <a:rPr lang="en-US" sz="5400" dirty="0">
                <a:solidFill>
                  <a:schemeClr val="bg1"/>
                </a:solidFill>
                <a:latin typeface="+mn-lt"/>
              </a:rPr>
              <a:t/>
            </a:r>
            <a:br>
              <a:rPr lang="en-US" sz="5400" dirty="0">
                <a:solidFill>
                  <a:schemeClr val="bg1"/>
                </a:solidFill>
                <a:latin typeface="+mn-lt"/>
              </a:rPr>
            </a:br>
            <a:endParaRPr lang="en-US" sz="5400" dirty="0">
              <a:solidFill>
                <a:schemeClr val="bg1"/>
              </a:solidFill>
              <a:latin typeface="+mn-lt"/>
            </a:endParaRPr>
          </a:p>
        </p:txBody>
      </p:sp>
    </p:spTree>
    <p:extLst>
      <p:ext uri="{BB962C8B-B14F-4D97-AF65-F5344CB8AC3E}">
        <p14:creationId xmlns:p14="http://schemas.microsoft.com/office/powerpoint/2010/main" val="72974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8504D4-99E3-4E1A-B4C2-E089C920933A}"/>
              </a:ext>
            </a:extLst>
          </p:cNvPr>
          <p:cNvSpPr>
            <a:spLocks noGrp="1"/>
          </p:cNvSpPr>
          <p:nvPr>
            <p:ph type="title"/>
          </p:nvPr>
        </p:nvSpPr>
        <p:spPr/>
        <p:txBody>
          <a:bodyPr/>
          <a:lstStyle/>
          <a:p>
            <a:endParaRPr lang="en-US"/>
          </a:p>
        </p:txBody>
      </p:sp>
      <p:pic>
        <p:nvPicPr>
          <p:cNvPr id="7170" name="Picture 2" descr="Image result for The Nativity mov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63395" cy="504226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lated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0593" y="0"/>
            <a:ext cx="4761150" cy="7106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3457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animEffect transition="in" filter="fade">
                                      <p:cBhvr>
                                        <p:cTn id="11"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122" name="Picture 2" descr="Image result for light of Bethleh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27684" cy="69363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78169" y="1690688"/>
            <a:ext cx="10498016" cy="4247317"/>
          </a:xfrm>
          <a:prstGeom prst="rect">
            <a:avLst/>
          </a:prstGeom>
        </p:spPr>
        <p:txBody>
          <a:bodyPr wrap="square">
            <a:spAutoFit/>
          </a:bodyPr>
          <a:lstStyle/>
          <a:p>
            <a:r>
              <a:rPr lang="en-US" sz="5400" dirty="0" smtClean="0">
                <a:solidFill>
                  <a:schemeClr val="bg1"/>
                </a:solidFill>
              </a:rPr>
              <a:t>(Jesus)</a:t>
            </a:r>
          </a:p>
          <a:p>
            <a:r>
              <a:rPr lang="en-US" sz="5400" dirty="0">
                <a:solidFill>
                  <a:schemeClr val="bg1"/>
                </a:solidFill>
              </a:rPr>
              <a:t> “I am the light of the world. </a:t>
            </a:r>
            <a:endParaRPr lang="en-US" sz="5400" dirty="0" smtClean="0">
              <a:solidFill>
                <a:schemeClr val="bg1"/>
              </a:solidFill>
            </a:endParaRPr>
          </a:p>
          <a:p>
            <a:r>
              <a:rPr lang="en-US" sz="5400" dirty="0" smtClean="0">
                <a:solidFill>
                  <a:schemeClr val="bg1"/>
                </a:solidFill>
              </a:rPr>
              <a:t>Whoever </a:t>
            </a:r>
            <a:r>
              <a:rPr lang="en-US" sz="5400" dirty="0">
                <a:solidFill>
                  <a:schemeClr val="bg1"/>
                </a:solidFill>
              </a:rPr>
              <a:t>follows me will never walk in darkness, but will have the light of life.”</a:t>
            </a:r>
          </a:p>
        </p:txBody>
      </p:sp>
    </p:spTree>
    <p:extLst>
      <p:ext uri="{BB962C8B-B14F-4D97-AF65-F5344CB8AC3E}">
        <p14:creationId xmlns:p14="http://schemas.microsoft.com/office/powerpoint/2010/main" val="273759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8504D4-99E3-4E1A-B4C2-E089C920933A}"/>
              </a:ext>
            </a:extLst>
          </p:cNvPr>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Image result for Joseph in The Nativity mov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89" y="120650"/>
            <a:ext cx="12336377" cy="8469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257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8504D4-99E3-4E1A-B4C2-E089C920933A}"/>
              </a:ext>
            </a:extLst>
          </p:cNvPr>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Image result for Joseph in The Nativity mov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829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017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8504D4-99E3-4E1A-B4C2-E089C920933A}"/>
              </a:ext>
            </a:extLst>
          </p:cNvPr>
          <p:cNvSpPr>
            <a:spLocks noGrp="1"/>
          </p:cNvSpPr>
          <p:nvPr>
            <p:ph type="title"/>
          </p:nvPr>
        </p:nvSpPr>
        <p:spPr/>
        <p:txBody>
          <a:bodyPr/>
          <a:lstStyle/>
          <a:p>
            <a:endParaRPr lang="en-US"/>
          </a:p>
        </p:txBody>
      </p:sp>
      <p:pic>
        <p:nvPicPr>
          <p:cNvPr id="10244" name="Picture 4" descr="Image result for Joseph in The Nativity movi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333534"/>
            <a:ext cx="12196717" cy="4332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536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8504D4-99E3-4E1A-B4C2-E089C920933A}"/>
              </a:ext>
            </a:extLst>
          </p:cNvPr>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Image result for Joseph in The Nativity mov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57" y="-207849"/>
            <a:ext cx="9090025" cy="454501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571" y="1171785"/>
            <a:ext cx="5007429" cy="5686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649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8504D4-99E3-4E1A-B4C2-E089C920933A}"/>
              </a:ext>
            </a:extLst>
          </p:cNvPr>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Image result for Mary &amp; Joseph travel in The Nativity mov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89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065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8504D4-99E3-4E1A-B4C2-E089C920933A}"/>
              </a:ext>
            </a:extLst>
          </p:cNvPr>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Image result for Mary &amp; Joseph travel in The Nativity mov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169"/>
            <a:ext cx="13598769" cy="6799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265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8504D4-99E3-4E1A-B4C2-E089C920933A}"/>
              </a:ext>
            </a:extLst>
          </p:cNvPr>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40"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10" y="0"/>
            <a:ext cx="12130490" cy="5176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8484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1849</TotalTime>
  <Words>9</Words>
  <Application>Microsoft Office PowerPoint</Application>
  <PresentationFormat>Widescreen</PresentationFormat>
  <Paragraphs>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Micah 5:2 “But you, Bethlehem Ephrathah,     though you are small among the  clans of Judah, out of you will come for me     one who will be ruler over Israel, whose origins are from of old,     from ancient times.”</vt:lpstr>
      <vt:lpstr>PowerPoint Presentation</vt:lpstr>
      <vt:lpstr>PowerPoint Presentation</vt:lpstr>
      <vt:lpstr>PowerPoint Presentation</vt:lpstr>
      <vt:lpstr>PowerPoint Presentation</vt:lpstr>
      <vt:lpstr>PowerPoint Presentation</vt:lpstr>
      <vt:lpstr>PowerPoint Presentation</vt:lpstr>
      <vt:lpstr>Jeremiah 31:15 This is what the Lord says: “A voice is heard in Ramah,     mourning and great weeping, Rachel weeping for her children     and refusing to be comforted,     because they are no more.”</vt:lpstr>
      <vt:lpstr>PowerPoint Presentation</vt:lpstr>
      <vt:lpstr>John 1:5 The light shines in the darkness, and the darkness has not overcome it.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93</cp:revision>
  <dcterms:created xsi:type="dcterms:W3CDTF">2017-12-02T23:39:37Z</dcterms:created>
  <dcterms:modified xsi:type="dcterms:W3CDTF">2017-12-24T06:36:45Z</dcterms:modified>
</cp:coreProperties>
</file>