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65" r:id="rId3"/>
    <p:sldId id="302" r:id="rId4"/>
    <p:sldId id="313" r:id="rId5"/>
    <p:sldId id="312" r:id="rId6"/>
    <p:sldId id="308" r:id="rId7"/>
    <p:sldId id="325" r:id="rId8"/>
    <p:sldId id="326" r:id="rId9"/>
    <p:sldId id="320" r:id="rId10"/>
    <p:sldId id="319" r:id="rId11"/>
    <p:sldId id="321" r:id="rId12"/>
    <p:sldId id="327" r:id="rId13"/>
    <p:sldId id="328" r:id="rId14"/>
    <p:sldId id="329" r:id="rId15"/>
    <p:sldId id="257" r:id="rId16"/>
    <p:sldId id="330" r:id="rId17"/>
    <p:sldId id="331" r:id="rId18"/>
    <p:sldId id="333" r:id="rId19"/>
    <p:sldId id="332" r:id="rId20"/>
    <p:sldId id="342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3" r:id="rId29"/>
    <p:sldId id="344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3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AA4ECB-4643-4147-A96E-35BAA22F6B9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0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0B02-999E-4230-B7F7-5A3DA0C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8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um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urch full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0"/>
            <a:ext cx="10910207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 Equal 1"/>
          <p:cNvSpPr/>
          <p:nvPr/>
        </p:nvSpPr>
        <p:spPr>
          <a:xfrm>
            <a:off x="1860821" y="4524375"/>
            <a:ext cx="1979659" cy="1632585"/>
          </a:xfrm>
          <a:prstGeom prst="mathNotEqual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5360" y="4587300"/>
            <a:ext cx="6447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endParaRPr lang="en-US" sz="9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rg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5" y="0"/>
            <a:ext cx="12280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5" y="0"/>
            <a:ext cx="7007225" cy="70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438"/>
            <a:ext cx="11149648" cy="4485322"/>
          </a:xfrm>
        </p:spPr>
        <p:txBody>
          <a:bodyPr/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2:3-4</a:t>
            </a:r>
            <a:b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nothing out of selfish ambition or vain conceit. Rather,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humility value others above yourselves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your own interests but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you to the interests of the others</a:t>
            </a:r>
            <a:r>
              <a:rPr lang="en-US" sz="4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040" y="381060"/>
            <a:ext cx="6447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endParaRPr lang="en-US" sz="9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Image result for equal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95" y="1950720"/>
            <a:ext cx="2446972" cy="24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9760" y="439769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HIMSELF</a:t>
            </a:r>
            <a:endParaRPr lang="en-US" sz="9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Image result for C.S. Lewis worm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377">
            <a:off x="4026535" y="439888"/>
            <a:ext cx="39909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213361"/>
            <a:ext cx="11338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Humility </a:t>
            </a: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involve… RECONGINZING THE REALITY OF WHO YOU ARE.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Image result for baby looking in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5" y="2798684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72" y="635318"/>
            <a:ext cx="11149648" cy="4485322"/>
          </a:xfrm>
        </p:spPr>
        <p:txBody>
          <a:bodyPr/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2:5-6</a:t>
            </a:r>
            <a:b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Have this mind among yourselves, which is yours in Christ Jesus,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who, though he was in the form of God, did not count equality with God a thing to be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grasped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….   (ESV)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johann sebastian b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" y="312420"/>
            <a:ext cx="10969625" cy="61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3869055"/>
            <a:ext cx="30384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213361"/>
            <a:ext cx="11338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Humility </a:t>
            </a: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“success” of others.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helping others succ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27" y="2408871"/>
            <a:ext cx="8348345" cy="38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eart of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60"/>
            <a:ext cx="12192000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0"/>
            <a:ext cx="1085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Soil-Boosters for the Soul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98792">
            <a:off x="232946" y="1781429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</a:t>
            </a:r>
          </a:p>
        </p:txBody>
      </p:sp>
      <p:sp>
        <p:nvSpPr>
          <p:cNvPr id="6" name="TextBox 5"/>
          <p:cNvSpPr txBox="1"/>
          <p:nvPr/>
        </p:nvSpPr>
        <p:spPr>
          <a:xfrm rot="1021304">
            <a:off x="6132997" y="15697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153498">
            <a:off x="6342826" y="4122467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845632">
            <a:off x="798479" y="4715737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41120" y="1493520"/>
            <a:ext cx="9052560" cy="39435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438"/>
            <a:ext cx="11149648" cy="4485322"/>
          </a:xfrm>
        </p:spPr>
        <p:txBody>
          <a:bodyPr/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2:3-4</a:t>
            </a:r>
            <a:b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nothing out of selfish ambition or vain conceit. Rather,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humility value others above yourselves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your own interests but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you to the interests of the others</a:t>
            </a:r>
            <a:r>
              <a:rPr lang="en-US" sz="4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he Incar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28824"/>
            <a:ext cx="85725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passion of chris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5" y="335279"/>
            <a:ext cx="3928745" cy="61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Booker T. 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7407" y="2151727"/>
            <a:ext cx="63021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Booker T. </a:t>
            </a:r>
            <a:endParaRPr lang="en-US" sz="8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8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Washington 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4" y="0"/>
            <a:ext cx="4965065" cy="69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washing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" y="381000"/>
            <a:ext cx="11348575" cy="5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213360"/>
            <a:ext cx="11430000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HUMBLE SERVICE 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</a:t>
            </a: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involve 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SACRIFICE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228600" algn="l"/>
                <a:tab pos="457200" algn="l"/>
              </a:tabLst>
            </a:pP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2:8</a:t>
            </a:r>
            <a:endParaRPr lang="en-US" sz="4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being found in appearance as a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man, he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humbled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himself by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becoming obedient to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death—even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death on a cross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ture Mother Teresa of Calcutta with her sister Aga (L), and brother Lazar.&amp;nbsp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955" y="0"/>
            <a:ext cx="5102942" cy="68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nes a&amp;nbsp;few days before her departure to the Loreto Abbey in Rathfarnham, Ireland, to learn English, the language the 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63" y="0"/>
            <a:ext cx="4139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2648" y="0"/>
            <a:ext cx="6797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Agnes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Gonxhe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Bojaxhiu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The future Mother Teresa of Calcutta, with another future nun during their novitiate, in Darjeeling, Indi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45" y="1206061"/>
            <a:ext cx="3997661" cy="562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ther teresa teaching at Lo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7" y="486116"/>
            <a:ext cx="10408607" cy="56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Mother Teresa washing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17" y="1720932"/>
            <a:ext cx="7726484" cy="51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Mother Teresa caring for p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" y="0"/>
            <a:ext cx="5796928" cy="57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6658"/>
            <a:ext cx="12192000" cy="91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" y="178653"/>
            <a:ext cx="11521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4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Philippians </a:t>
            </a:r>
            <a:r>
              <a:rPr lang="en-US" sz="48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2:2</a:t>
            </a:r>
            <a:endParaRPr lang="en-US" sz="48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4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ake </a:t>
            </a:r>
            <a:r>
              <a:rPr lang="en-US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joy complete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being like-minded, having the same love, being one in spirit and of one mind. 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520" y="365760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5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Getting on the same page…</a:t>
            </a:r>
            <a:endParaRPr lang="en-US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on the sa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502450"/>
            <a:ext cx="4121468" cy="38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5602948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</a:tabLst>
            </a:pPr>
            <a:r>
              <a:rPr lang="en-US" sz="5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…JESUS’ page.</a:t>
            </a:r>
            <a:endParaRPr lang="en-US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195263"/>
            <a:ext cx="11641138" cy="4485322"/>
          </a:xfrm>
        </p:spPr>
        <p:txBody>
          <a:bodyPr/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2:3-4</a:t>
            </a:r>
            <a:b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Do nothing out of selfish ambition or vain conceit. Rather, in humility value others above yourselves, 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not looking to your own interests but each of you to the interests of the others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91820" y="4680585"/>
            <a:ext cx="11149648" cy="116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2 prohibitions?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1820" y="5548313"/>
            <a:ext cx="11149648" cy="116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two positive commands?</a:t>
            </a:r>
            <a:endParaRPr 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438"/>
            <a:ext cx="11149648" cy="4485322"/>
          </a:xfrm>
        </p:spPr>
        <p:txBody>
          <a:bodyPr/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2:3-4</a:t>
            </a:r>
            <a:b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nothing out of selfish ambition or vain conceit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 Rather, in humility value others above yourselves, 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looking to your own interests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but each of you to the interests of the others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438"/>
            <a:ext cx="11149648" cy="4485322"/>
          </a:xfrm>
        </p:spPr>
        <p:txBody>
          <a:bodyPr/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2:3-4</a:t>
            </a:r>
            <a:b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nothing out of selfish ambition or vain conceit. Rather,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humility value others above yourselves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n-US" sz="4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your own interests but </a:t>
            </a:r>
            <a:r>
              <a:rPr lang="en-US" sz="4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you to the interests of the others</a:t>
            </a:r>
            <a:r>
              <a:rPr lang="en-US" sz="4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eing a do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4" y="434022"/>
            <a:ext cx="11392413" cy="59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#1-Col.1;1-7-Identity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#1-Col.1;1-7-Identity" id="{20B06652-4BF3-48CA-874E-BD533312777B}" vid="{759E2E95-2FBC-44EE-B3D8-4EAF959A6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#1-Col.1;1-7-Identity</Template>
  <TotalTime>2276</TotalTime>
  <Words>113</Words>
  <Application>Microsoft Office PowerPoint</Application>
  <PresentationFormat>Widescreen</PresentationFormat>
  <Paragraphs>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#1-Col.1;1-7-Identity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 2:3-4 3 Do nothing out of selfish ambition or vain conceit. Rather, in humility value others above yourselves, 4 not looking to your own interests but each of you to the interests of the others.”</vt:lpstr>
      <vt:lpstr>Philippians 2:3-4 3 Do nothing out of selfish ambition or vain conceit. Rather, in humility value others above yourselves, 4 not looking to your own interests but each of you to the interests of the others.”</vt:lpstr>
      <vt:lpstr>Philippians 2:3-4 3 Do nothing out of selfish ambition or vain conceit. Rather, in humility value others above yourselves, 4 not looking to your own interests but each of you to the interests of the others.”</vt:lpstr>
      <vt:lpstr>PowerPoint Presentation</vt:lpstr>
      <vt:lpstr>PowerPoint Presentation</vt:lpstr>
      <vt:lpstr>PowerPoint Presentation</vt:lpstr>
      <vt:lpstr>PowerPoint Presentation</vt:lpstr>
      <vt:lpstr>Philippians 2:3-4 3 Do nothing out of selfish ambition or vain conceit. Rather, in humility value others above yourselves, 4 not looking to your own interests but each of you to the interests of the others.”</vt:lpstr>
      <vt:lpstr>PowerPoint Presentation</vt:lpstr>
      <vt:lpstr>PowerPoint Presentation</vt:lpstr>
      <vt:lpstr>PowerPoint Presentation</vt:lpstr>
      <vt:lpstr>Philippians 2:5-6 5 Have this mind among yourselves, which is yours in Christ Jesus, 6 who, though he was in the form of God, did not count equality with God a thing to be grasped….   (ESV)</vt:lpstr>
      <vt:lpstr>PowerPoint Presentation</vt:lpstr>
      <vt:lpstr>PowerPoint Presentation</vt:lpstr>
      <vt:lpstr>Philippians 2:3-4 3 Do nothing out of selfish ambition or vain conceit. Rather, in humility value others above yourselves, 4 not looking to your own interests but each of you to the interests of the others.”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KILLED GOD?</dc:title>
  <dc:creator>User</dc:creator>
  <cp:lastModifiedBy>User</cp:lastModifiedBy>
  <cp:revision>88</cp:revision>
  <dcterms:created xsi:type="dcterms:W3CDTF">2019-04-19T22:47:24Z</dcterms:created>
  <dcterms:modified xsi:type="dcterms:W3CDTF">2019-05-05T16:06:17Z</dcterms:modified>
</cp:coreProperties>
</file>