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92" r:id="rId4"/>
    <p:sldId id="291" r:id="rId5"/>
    <p:sldId id="260" r:id="rId6"/>
    <p:sldId id="282" r:id="rId7"/>
    <p:sldId id="283" r:id="rId8"/>
    <p:sldId id="284" r:id="rId9"/>
    <p:sldId id="257" r:id="rId10"/>
    <p:sldId id="258" r:id="rId11"/>
    <p:sldId id="259" r:id="rId12"/>
    <p:sldId id="262" r:id="rId13"/>
    <p:sldId id="287" r:id="rId14"/>
    <p:sldId id="288" r:id="rId15"/>
    <p:sldId id="285" r:id="rId16"/>
    <p:sldId id="263" r:id="rId17"/>
    <p:sldId id="264" r:id="rId18"/>
    <p:sldId id="265" r:id="rId19"/>
    <p:sldId id="289" r:id="rId20"/>
    <p:sldId id="261" r:id="rId21"/>
    <p:sldId id="293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4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6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904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45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80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27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8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08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2DFE95A-DAB4-417E-BB81-12E7DD212B37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150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1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8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94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48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82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14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50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24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04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14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3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88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7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291664-0509-4485-8BED-A0476BBB4859}" type="datetimeFigureOut">
              <a:rPr lang="en-US" smtClean="0"/>
              <a:t>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62C3A-D4BB-4FB5-B324-E0EBF663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10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9F5B54-9355-4591-B5C8-385CA7BEBDB3}" type="datetimeFigureOut">
              <a:rPr lang="en-US" smtClean="0">
                <a:solidFill>
                  <a:srgbClr val="564B3C"/>
                </a:solidFill>
              </a:rPr>
              <a:pPr/>
              <a:t>2/14/2016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2DFE95A-DAB4-417E-BB81-12E7DD212B37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9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197" y="1159042"/>
            <a:ext cx="10507656" cy="3830053"/>
          </a:xfrm>
        </p:spPr>
        <p:txBody>
          <a:bodyPr/>
          <a:lstStyle/>
          <a:p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Acts 14:27-28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4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On arriving there, they gathered the church together and reported all that God had done through them and how he had opened a door of faith to the Gentiles. </a:t>
            </a:r>
            <a:r>
              <a:rPr lang="en-US" sz="40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And they stayed there a long time with the disciples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7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286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5608" y="-140367"/>
            <a:ext cx="8566561" cy="1311442"/>
          </a:xfrm>
        </p:spPr>
        <p:txBody>
          <a:bodyPr/>
          <a:lstStyle/>
          <a:p>
            <a:r>
              <a:rPr lang="en-US" dirty="0" smtClean="0"/>
              <a:t>Changing Lives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474"/>
            <a:ext cx="5775157" cy="3248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7" y="1491916"/>
            <a:ext cx="6445360" cy="36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313" y="0"/>
            <a:ext cx="8566561" cy="1311442"/>
          </a:xfrm>
        </p:spPr>
        <p:txBody>
          <a:bodyPr/>
          <a:lstStyle/>
          <a:p>
            <a:r>
              <a:rPr lang="en-US" dirty="0" smtClean="0"/>
              <a:t>Changing Lives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494"/>
            <a:ext cx="7115564" cy="4002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5023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313" y="0"/>
            <a:ext cx="8566561" cy="1311442"/>
          </a:xfrm>
        </p:spPr>
        <p:txBody>
          <a:bodyPr/>
          <a:lstStyle/>
          <a:p>
            <a:r>
              <a:rPr lang="en-US" dirty="0" smtClean="0"/>
              <a:t>Changing Lives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6470" y="1311442"/>
            <a:ext cx="6317023" cy="3553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3" y="3871160"/>
            <a:ext cx="5309937" cy="298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3906" y="3269832"/>
            <a:ext cx="5670881" cy="31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content.fsnc1-1.fna.fbcdn.net/hphotos-xlf1/v/t1.0-9/12741878_464211130447396_1049272554912760625_n.jpg?oh=b6862e7ec72e4c9669dfc7a57b31548d&amp;oe=575F95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4" y="374179"/>
            <a:ext cx="10279813" cy="61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99334" y="3671638"/>
            <a:ext cx="10594927" cy="13114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Mosaic Community Bike Shop</a:t>
            </a:r>
            <a:endParaRPr lang="en-US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3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scontent.fsnc1-1.fna.fbcdn.net/hphotos-xft1/v/t1.0-9/12734063_463673587167817_5683255306978311328_n.jpg?oh=f16a11d56e55b2df3b0f970527803667&amp;oe=5734D0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396"/>
            <a:ext cx="4142637" cy="69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.fsnc1-1.fna.fbcdn.net/hphotos-xtp1/v/t1.0-9/12717332_463573263844516_4054671125927445977_n.jpg?oh=747654de8e9dffb192a8f3537c3831ec&amp;oe=57318B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63" y="-23579"/>
            <a:ext cx="4142637" cy="69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content.fsnc1-1.fna.fbcdn.net/hphotos-xtf1/v/t1.0-9/12715276_463672080501301_5140853933856667061_n.jpg?oh=31b16f2cd0cee031ac457e9ab4683d15&amp;oe=572EF4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83" y="-46396"/>
            <a:ext cx="4142637" cy="69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content.fsnc1-1.fna.fbcdn.net/hphotos-xat1/t31.0-8/s960x960/12370703_444488735752969_4217225593818570877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944" y="0"/>
            <a:ext cx="38790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ontent.fsnc1-1.fna.fbcdn.net/hphotos-xtp1/v/t1.0-9/12072754_430442273824282_8382465800240161145_n.jpg?oh=f268521544c2f50f49c55c83979518a7&amp;oe=5725DF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17" y="443163"/>
            <a:ext cx="5971673" cy="597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ontent.fsnc1-1.fna.fbcdn.net/hphotos-xtl1/v/t1.0-9/12043203_425889847612858_615895787192609163_n.jpg?oh=285b3562f5caf13fc1630a03d2a0635e&amp;oe=57350D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088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4387" y="9084855"/>
            <a:ext cx="6469085" cy="554445"/>
          </a:xfrm>
        </p:spPr>
        <p:txBody>
          <a:bodyPr/>
          <a:lstStyle/>
          <a:p>
            <a:endParaRPr lang="en-US"/>
          </a:p>
        </p:txBody>
      </p:sp>
      <p:pic>
        <p:nvPicPr>
          <p:cNvPr id="10242" name="Picture 2" descr="https://scontent.fsnc1-1.fna.fbcdn.net/hphotos-xft1/v/t1.0-9/12188974_433451643523345_738453607120393480_n.jpg?oh=005bd67ba9ab74ade72bb437bdb36e75&amp;oe=5762F9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69" y="0"/>
            <a:ext cx="4440488" cy="5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.fsnc1-1.fna.fbcdn.net/hphotos-xaf1/v/t1.0-9/12705214_463672090501300_1933742152671987867_n.jpg?oh=aa450a2e693ce265b4aad6a3fa02132b&amp;oe=576AB8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71" y="2836545"/>
            <a:ext cx="6702425" cy="40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content.fsnc1-1.fna.fbcdn.net/hphotos-xfp1/v/t1.0-9/12744443_463672020501307_3822761372697752590_n.jpg?oh=9e7d4eb558edb200d8631c7bd3d84521&amp;oe=572343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86" y="-71168"/>
            <a:ext cx="6543177" cy="39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38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0"/>
            <a:ext cx="10249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0"/>
            <a:ext cx="1192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197" y="1159043"/>
            <a:ext cx="10507656" cy="2787316"/>
          </a:xfrm>
        </p:spPr>
        <p:txBody>
          <a:bodyPr/>
          <a:lstStyle/>
          <a:p>
            <a: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Isaiah 26:12</a:t>
            </a:r>
            <a:br>
              <a:rPr 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“Lord, you establish peace for us;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    </a:t>
            </a:r>
            <a:r>
              <a:rPr lang="en-US" sz="4000" i="1" u="sng" dirty="0">
                <a:latin typeface="Arial" panose="020B0604020202020204" pitchFamily="34" charset="0"/>
                <a:cs typeface="Arial" panose="020B0604020202020204" pitchFamily="34" charset="0"/>
              </a:rPr>
              <a:t>all that we have accomplished you have done for us</a:t>
            </a:r>
            <a:r>
              <a:rPr lang="en-US" sz="40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ouncilofmls.com/wp-content/uploads/2015/09/HDC-CMLS-blog-image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126" y="590390"/>
            <a:ext cx="11118506" cy="147904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what’s ahead?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4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i18.photobucket.com/albums/b128/cadfile/ihumanism/sechumwo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1478">
            <a:off x="227764" y="376235"/>
            <a:ext cx="4958123" cy="43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orinnajoy.files.wordpress.com/2014/02/fatali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541">
            <a:off x="5712873" y="2019442"/>
            <a:ext cx="6246516" cy="38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9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lucashatt.files.wordpress.com/2014/08/new-god-is-sovereign-man-is-respons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68" y="0"/>
            <a:ext cx="12560968" cy="52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9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Chronicles 28:1-12</a:t>
            </a:r>
          </a:p>
          <a:p>
            <a:r>
              <a:rPr lang="en-US" sz="3600" b="1" i="1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David summoned all the officials of Israel to assemble at Jerusalem.</a:t>
            </a:r>
            <a:endParaRPr lang="en-US" sz="3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600" b="1" i="1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2 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King David rose to his feet and said: “Listen to me, my fellow Israelites, my people. </a:t>
            </a:r>
            <a:r>
              <a:rPr lang="en-US" sz="3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had it in my heart to build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house as a place of rest for the ark of the covenant of the </a:t>
            </a:r>
            <a:r>
              <a:rPr lang="en-US" sz="3600" i="1" cap="small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for the footstool of our God, and </a:t>
            </a:r>
            <a:r>
              <a:rPr lang="en-US" sz="36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made plans to build it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600" b="1" i="1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3 </a:t>
            </a:r>
            <a:r>
              <a:rPr lang="en-US" sz="3600" i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God said to me, </a:t>
            </a:r>
            <a:r>
              <a:rPr lang="en-US" sz="36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‘You are not to build a house for my Name, because you are a warrior and have shed blood.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7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Chronicles 28:1-12</a:t>
            </a:r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6 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He said to me: ‘Solomon your son is the one who will build my house and my courts, for I have chosen him to be my son, and I will be his father. </a:t>
            </a:r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7 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I will establish his kingdom forever 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he is unswerving in carrying out my commands and laws, as is being done at this time.’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8 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“So now I charge you in the sight of all Israel and of the assembly of the 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and in the hearing of our God: Be careful to follow all the commands of the 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your God, that you may possess this good land and pass it on as an inheritance to your descendants forever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Chronicles 28:1-12</a:t>
            </a:r>
            <a:endParaRPr lang="en-US" sz="3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9 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“And you, my son Solomon, acknowledge the God of your father, and serve him with wholehearted devotion and with a willing mind, for the 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searches every heart and understands every desire and every thought. If you seek him, he will be found by you; but if you forsake him, he will reject you forever.</a:t>
            </a:r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Consider now, for 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3600" i="1" u="sng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 has chosen you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to build a house as the sanctuary. Be strong and do the work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7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Chronicles 28:1-12</a:t>
            </a:r>
          </a:p>
          <a:p>
            <a:r>
              <a:rPr lang="en-US" sz="3600" b="1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Then David gave his son Solomon 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the plans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for the portico of the temple, its buildings, its storerooms, its upper parts, its inner rooms and the place of atonement. </a:t>
            </a:r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He gave him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the plans of all that the Spirit had put in his mind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for the courts of the temple of the 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and all the surrounding rooms, for the treasuries of the temple of God and for the treasuries for the dedicated things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Psalm 20:4--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May [the LORD] give you the desire of your heart and make all your plans succeed.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Proverbs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16:3,4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--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Commit to the 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whatever you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do, and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he will establish your plans.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3600" i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works out everything to its proper end—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even the wicked for a day of disaster.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Proverbs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16:9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-- In their hearts humans plan their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course, but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the Lord establishes their steps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Isaiah 32:5-8</a:t>
            </a:r>
          </a:p>
          <a:p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5 No 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longer will the fool be called noble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nor the scoundrel be highly respected.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6 For fools speak folly,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their hearts are bent on evil: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They practice ungodliness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and spread error concerning the Lord;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the hungry they leave empty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and from the thirsty they withhold water.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75" y="1295400"/>
            <a:ext cx="127825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Isaiah 32:5-8</a:t>
            </a:r>
          </a:p>
          <a:p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Scoundrels use wicked methods,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they make up evil schemes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to destroy the poor with lies,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   even when the plea of the needy is just.</a:t>
            </a:r>
            <a:b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8 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But the noble make noble plans,</a:t>
            </a:r>
            <a:b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    and by noble deeds they stand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3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Jeremiah </a:t>
            </a: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29:11-13</a:t>
            </a:r>
            <a:endParaRPr lang="en-US" sz="3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“11)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For I know the plans I have for you,” declares the Lord, “plans to prosper you and not to harm you, plans to give you hope and a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future.12)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Then you will call on me and come and pray to me, and I will listen to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you.13)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 You will seek me and find me when you seek me with all your heart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#1. </a:t>
            </a:r>
            <a:r>
              <a:rPr lang="en-US" sz="3600" b="1" dirty="0" smtClean="0"/>
              <a:t>If the Lord wills…we </a:t>
            </a:r>
            <a:r>
              <a:rPr lang="en-US" sz="3600" b="1" dirty="0"/>
              <a:t>will acquire property and the use of property in the heart of our city that enables us to move forward with multiple ministries that </a:t>
            </a:r>
            <a:r>
              <a:rPr lang="en-US" sz="3600" b="1" dirty="0" smtClean="0"/>
              <a:t>impact our city for Christ.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3027249"/>
            <a:ext cx="5514716" cy="3084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74" y="3049827"/>
            <a:ext cx="5474353" cy="306221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10822747" y="4446090"/>
            <a:ext cx="1002632" cy="6625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6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#2. </a:t>
            </a:r>
            <a:r>
              <a:rPr lang="en-US" sz="3600" b="1" dirty="0" smtClean="0"/>
              <a:t>If the Lord wills…we </a:t>
            </a:r>
            <a:r>
              <a:rPr lang="en-US" sz="3600" b="1" dirty="0"/>
              <a:t>will continue to reach into our community with the Gospel of Jesus Christ through strategic ministries, partnerships and businesses</a:t>
            </a:r>
            <a:r>
              <a:rPr lang="en-US" sz="3600" b="1" dirty="0" smtClean="0"/>
              <a:t>.</a:t>
            </a:r>
            <a:endParaRPr lang="en-US" sz="3600" dirty="0"/>
          </a:p>
        </p:txBody>
      </p:sp>
      <p:pic>
        <p:nvPicPr>
          <p:cNvPr id="23554" name="Picture 2" descr="http://www.mosaicspokane.com/monkimage.php?mediaDirectory=mediafiles&amp;mediaId=3826465&amp;fileName=changinglives8x11-0-0-600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46" y="2040595"/>
            <a:ext cx="4325145" cy="334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city-data.com/profiles/photo/1783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64" y="2031613"/>
            <a:ext cx="3689002" cy="270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www.uniongospelmission.org/wp-content/uploads/2012/07/UGM_InlandNW200x1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5" y="2462317"/>
            <a:ext cx="3182117" cy="20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content.fsnc1-1.fna.fbcdn.net/hphotos-xtp1/v/t1.0-9/11113746_1108594282490510_2575938422886109346_n.png?oh=90d465519d0551c3836c3395a77b05ff&amp;oe=577133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68" y="4339937"/>
            <a:ext cx="3622341" cy="36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www.twob.org/img/home/ba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39" y="4482963"/>
            <a:ext cx="3718593" cy="29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2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821" y="240632"/>
            <a:ext cx="1130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#3.  </a:t>
            </a:r>
            <a:r>
              <a:rPr lang="en-US" sz="3600" b="1" dirty="0" smtClean="0"/>
              <a:t>If the Lord wills…we </a:t>
            </a:r>
            <a:r>
              <a:rPr lang="en-US" sz="3600" b="1" dirty="0"/>
              <a:t>will seek to significantly strengthen the experience of spiritual community and shared growth in Jesus </a:t>
            </a:r>
            <a:r>
              <a:rPr lang="en-US" sz="3600" b="1" dirty="0" smtClean="0"/>
              <a:t>Christ in Mosaic.</a:t>
            </a:r>
            <a:endParaRPr lang="en-US" sz="3600" dirty="0"/>
          </a:p>
        </p:txBody>
      </p:sp>
      <p:pic>
        <p:nvPicPr>
          <p:cNvPr id="24578" name="Picture 2" descr="http://equippedtogo.org/site/wp-content/uploads/2013/03/BAM-Logo-revised-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43" y="2592729"/>
            <a:ext cx="4199857" cy="29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encrypted-tbn2.gstatic.com/images?q=tbn:ANd9GcRoQxqu5y-3CA6rxAIkdwaZ5MVqEdj7d0Hw-KHzqudrfSR-DgL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1" y="2122886"/>
            <a:ext cx="5708026" cy="26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connectionskitsap.org/wp-content/uploads/2015/03/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59" y="4092678"/>
            <a:ext cx="59531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www.med.emory.edu/faculty_dev/career-development/mentoring/Mentoring%20Word%20Clou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311878"/>
            <a:ext cx="52197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8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sahmdr.files.wordpress.com/2012/07/clocktowereast-spokane-night-sce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355" y="505327"/>
            <a:ext cx="11309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0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sahmdr.files.wordpress.com/2012/07/clocktowereast-spokane-night-sce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2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355" y="505327"/>
            <a:ext cx="1130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what is God calling you to do? 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“noble deeds” will you engage in to see these “noble plans” come into existence?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your NEXT STEP in “experiencing the heart of God in the heart of our city?”  </a:t>
            </a:r>
          </a:p>
        </p:txBody>
      </p:sp>
    </p:spTree>
    <p:extLst>
      <p:ext uri="{BB962C8B-B14F-4D97-AF65-F5344CB8AC3E}">
        <p14:creationId xmlns:p14="http://schemas.microsoft.com/office/powerpoint/2010/main" val="288527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5" y="0"/>
            <a:ext cx="10046445" cy="72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Management Leadership team (MLT)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03" y="1752600"/>
            <a:ext cx="1768998" cy="264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t="17242" b="21146"/>
          <a:stretch/>
        </p:blipFill>
        <p:spPr bwMode="auto">
          <a:xfrm rot="5400000">
            <a:off x="3280095" y="2285933"/>
            <a:ext cx="2642833" cy="157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6" y="1752601"/>
            <a:ext cx="1761887" cy="264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scontent.fsnc1-1.fna.fbcdn.net/hphotos-xfa1/v/t1.0-9/1622688_10152427893369656_2738536969604576508_n.jpg?oh=e45e8987e1f2aeb506232e6413107dc5&amp;oe=5765A6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5" t="2202" r="21936"/>
          <a:stretch/>
        </p:blipFill>
        <p:spPr bwMode="auto">
          <a:xfrm>
            <a:off x="7086601" y="1752600"/>
            <a:ext cx="1773825" cy="26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snc1-1.fna.fbcdn.net/hphotos-xfa1/v/t1.0-9/11811401_118281085182705_7549831447044298410_n.jpg?oh=8c741c6fd5feb732cc67b6450afdd066&amp;oe=57640E9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8"/>
          <a:stretch/>
        </p:blipFill>
        <p:spPr bwMode="auto">
          <a:xfrm>
            <a:off x="3834643" y="4395431"/>
            <a:ext cx="1768998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15399"/>
          <a:stretch/>
        </p:blipFill>
        <p:spPr bwMode="auto">
          <a:xfrm>
            <a:off x="8860426" y="1752605"/>
            <a:ext cx="1549825" cy="264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9382" r="27753"/>
          <a:stretch/>
        </p:blipFill>
        <p:spPr bwMode="auto">
          <a:xfrm>
            <a:off x="5389596" y="4395435"/>
            <a:ext cx="1697004" cy="213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5701"/>
          <a:stretch/>
        </p:blipFill>
        <p:spPr bwMode="auto">
          <a:xfrm>
            <a:off x="7086601" y="4395435"/>
            <a:ext cx="1773825" cy="213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 council (fc)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 bwMode="auto">
          <a:xfrm>
            <a:off x="3422223" y="1759179"/>
            <a:ext cx="1905000" cy="217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t="4447" r="13961"/>
          <a:stretch/>
        </p:blipFill>
        <p:spPr bwMode="auto">
          <a:xfrm>
            <a:off x="5334000" y="1759179"/>
            <a:ext cx="1790272" cy="21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73" y="1768598"/>
            <a:ext cx="1587567" cy="216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15399"/>
          <a:stretch/>
        </p:blipFill>
        <p:spPr bwMode="auto">
          <a:xfrm>
            <a:off x="5327224" y="3936717"/>
            <a:ext cx="1797049" cy="245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9382" r="27753"/>
          <a:stretch/>
        </p:blipFill>
        <p:spPr bwMode="auto">
          <a:xfrm>
            <a:off x="3422223" y="3936717"/>
            <a:ext cx="1905000" cy="245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scontent.fsnc1-1.fna.fbcdn.net/hphotos-xpa1/v/t1.0-9/252282_10151289492332460_1130987808_n.jpg?oh=cbb79f15f2ca4875c6e7509e08f15900&amp;oe=5735D7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73" y="3936716"/>
            <a:ext cx="1587567" cy="245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08" y="1858498"/>
            <a:ext cx="2552318" cy="38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https://scontent.fsnc1-1.fna.fbcdn.net/hphotos-xpa1/v/t1.0-9/252282_10151289492332460_1130987808_n.jpg?oh=cbb79f15f2ca4875c6e7509e08f15900&amp;oe=5735D7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800" y="1858497"/>
            <a:ext cx="1552408" cy="24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9382" r="27753"/>
          <a:stretch/>
        </p:blipFill>
        <p:spPr bwMode="auto">
          <a:xfrm>
            <a:off x="6994526" y="1858497"/>
            <a:ext cx="1878750" cy="245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5701"/>
          <a:stretch/>
        </p:blipFill>
        <p:spPr bwMode="auto">
          <a:xfrm>
            <a:off x="4835430" y="4336890"/>
            <a:ext cx="1652540" cy="198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scontent.fsnc1-1.fna.fbcdn.net/hphotos-xpa1/v/t1.0-9/15487_627583750685105_6697685343827645056_n.jpg?oh=55d9d1375e5292e15df0539982739da3&amp;oe=572334D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326862"/>
            <a:ext cx="1558830" cy="155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1" r="7543"/>
          <a:stretch/>
        </p:blipFill>
        <p:spPr bwMode="auto">
          <a:xfrm>
            <a:off x="6490540" y="4336890"/>
            <a:ext cx="173165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2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" y="0"/>
            <a:ext cx="10249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7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1029</TotalTime>
  <Words>219</Words>
  <Application>Microsoft Office PowerPoint</Application>
  <PresentationFormat>Widescreen</PresentationFormat>
  <Paragraphs>40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Book Antiqua</vt:lpstr>
      <vt:lpstr>Calibri</vt:lpstr>
      <vt:lpstr>Century Gothic</vt:lpstr>
      <vt:lpstr>Wingdings 3</vt:lpstr>
      <vt:lpstr>Ion</vt:lpstr>
      <vt:lpstr>Apothecary</vt:lpstr>
      <vt:lpstr>Acts 14:27-28  27 On arriving there, they gathered the church together and reported all that God had done through them and how he had opened a door of faith to the Gentiles. 28 And they stayed there a long time with the disciples.</vt:lpstr>
      <vt:lpstr>Isaiah 26:12  “Lord, you establish peace for us;     all that we have accomplished you have done for us.”</vt:lpstr>
      <vt:lpstr>PowerPoint Presentation</vt:lpstr>
      <vt:lpstr>PowerPoint Presentation</vt:lpstr>
      <vt:lpstr>Management Leadership team (MLT)</vt:lpstr>
      <vt:lpstr>Finance council (fc)</vt:lpstr>
      <vt:lpstr>Staff</vt:lpstr>
      <vt:lpstr>PowerPoint Presentation</vt:lpstr>
      <vt:lpstr>PowerPoint Presentation</vt:lpstr>
      <vt:lpstr>PowerPoint Presentation</vt:lpstr>
      <vt:lpstr>Changing Lives</vt:lpstr>
      <vt:lpstr>Changing Lives</vt:lpstr>
      <vt:lpstr>Changing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27</cp:revision>
  <dcterms:created xsi:type="dcterms:W3CDTF">2016-02-13T23:46:15Z</dcterms:created>
  <dcterms:modified xsi:type="dcterms:W3CDTF">2016-02-14T16:56:13Z</dcterms:modified>
</cp:coreProperties>
</file>