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4" r:id="rId4"/>
    <p:sldId id="295" r:id="rId5"/>
    <p:sldId id="296" r:id="rId6"/>
    <p:sldId id="305" r:id="rId7"/>
    <p:sldId id="257" r:id="rId8"/>
    <p:sldId id="297" r:id="rId9"/>
    <p:sldId id="298" r:id="rId10"/>
    <p:sldId id="299" r:id="rId11"/>
    <p:sldId id="278" r:id="rId12"/>
    <p:sldId id="259" r:id="rId13"/>
    <p:sldId id="300" r:id="rId14"/>
    <p:sldId id="284" r:id="rId15"/>
    <p:sldId id="306" r:id="rId16"/>
    <p:sldId id="301" r:id="rId17"/>
    <p:sldId id="302" r:id="rId18"/>
    <p:sldId id="303" r:id="rId19"/>
    <p:sldId id="287" r:id="rId20"/>
    <p:sldId id="260" r:id="rId21"/>
    <p:sldId id="304" r:id="rId22"/>
    <p:sldId id="262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>
        <p:scale>
          <a:sx n="37" d="100"/>
          <a:sy n="37" d="100"/>
        </p:scale>
        <p:origin x="198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6322D5-F92D-4351-84E7-B0B8AD8347A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E700-FCE4-49BB-BC09-8D192AD1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6812555" y="2998290"/>
            <a:ext cx="8825658" cy="86142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Really living!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179" y="513347"/>
            <a:ext cx="5983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Share one of your most recent joys in life…something that happened in your </a:t>
            </a:r>
            <a:r>
              <a:rPr lang="en-US" sz="4400" dirty="0" smtClean="0">
                <a:solidFill>
                  <a:schemeClr val="bg1"/>
                </a:solidFill>
              </a:rPr>
              <a:t>day or week </a:t>
            </a:r>
            <a:r>
              <a:rPr lang="en-US" sz="4400" dirty="0">
                <a:solidFill>
                  <a:schemeClr val="bg1"/>
                </a:solidFill>
              </a:rPr>
              <a:t>that brought </a:t>
            </a:r>
            <a:r>
              <a:rPr lang="en-US" sz="4400" dirty="0" smtClean="0">
                <a:solidFill>
                  <a:schemeClr val="bg1"/>
                </a:solidFill>
              </a:rPr>
              <a:t>JOY to </a:t>
            </a:r>
            <a:r>
              <a:rPr lang="en-US" sz="4400" dirty="0">
                <a:solidFill>
                  <a:schemeClr val="bg1"/>
                </a:solidFill>
              </a:rPr>
              <a:t>you in some small or big way.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Apostle Paul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84" y="1061358"/>
            <a:ext cx="3265713" cy="4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8129" y="163287"/>
            <a:ext cx="9486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true that some preach Christ out of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envy and rivalry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but others out of goodwill. 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latter do so out of love, knowing that I am put here for the defense of the gospel. 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former preach Christ out of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ambition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 not sincerely, supposing that they can stir up trouble for me while I am in chains. 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does it matter? The important thing is that in every way, whether from false motives or true, Christ is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preached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because of this I rejoice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7" y="163286"/>
            <a:ext cx="30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 l moody pr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53"/>
            <a:ext cx="12192000" cy="86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3" y="285750"/>
            <a:ext cx="117871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1:18b-21</a:t>
            </a:r>
          </a:p>
          <a:p>
            <a:pPr algn="ctr"/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I will continue to rejoice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 know that through your prayers and God’s provision of the Spirit of Jesus Christ what has happened to me will turn out for my deliverance. </a:t>
            </a:r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eagerly expect and hope that I will in no way be ashamed, but will have sufficient courage so that now as always Christ will be exalted in my body, whether by life or by death. 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to me, to live is Christ and to die is gain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ups and downs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8960"/>
            <a:ext cx="564827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813" y="174435"/>
            <a:ext cx="11787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#2.</a:t>
            </a:r>
            <a:r>
              <a:rPr lang="en-US" sz="4800" dirty="0"/>
              <a:t>  </a:t>
            </a:r>
            <a:r>
              <a:rPr lang="en-US" sz="4800" b="1" dirty="0"/>
              <a:t>Enduring joy comes by experiencing </a:t>
            </a:r>
            <a:r>
              <a:rPr lang="en-US" sz="4800" b="1" dirty="0" smtClean="0"/>
              <a:t>the “saving” work of Christ </a:t>
            </a:r>
            <a:r>
              <a:rPr lang="en-US" sz="4800" b="1" dirty="0"/>
              <a:t>in every </a:t>
            </a:r>
            <a:r>
              <a:rPr lang="en-US" sz="4800" b="1" dirty="0" smtClean="0"/>
              <a:t>experience of life…</a:t>
            </a:r>
          </a:p>
          <a:p>
            <a:pPr algn="ctr"/>
            <a:r>
              <a:rPr lang="en-US" sz="48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 or bad.</a:t>
            </a:r>
            <a:endParaRPr lang="en-US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2:12-13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“…continue to work out your salvation with fear and trembling, for it is God who works in you to will and to act according to his good purpose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118" y="4810942"/>
            <a:ext cx="1178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being saved from today?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256"/>
            <a:ext cx="11787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eagerly expect and hope that I will in no way be ashamed, but will have sufficient courage so that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now as always Christ will be exalted in my body, whether by life or by death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Apostle Paul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7"/>
            <a:ext cx="4463142" cy="66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8229" y="659676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1:21</a:t>
            </a:r>
          </a:p>
          <a:p>
            <a:pPr algn="ctr"/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to me, </a:t>
            </a:r>
            <a:endParaRPr lang="en-US" sz="6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live is Christ </a:t>
            </a:r>
            <a:endParaRPr lang="en-US" sz="6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to die is gain</a:t>
            </a:r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Apostle Paul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7"/>
            <a:ext cx="4463142" cy="66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63142" y="391886"/>
            <a:ext cx="7502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1:22-24</a:t>
            </a: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If I am to go on living in the body, this will mean fruitful labor for me. Yet what shall I choose? I do not know!  </a:t>
            </a:r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 torn between the two: I desire to depart and be with Christ, which is better by far; </a:t>
            </a:r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it is more necessary for you that I remain in the body.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2515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LIFE </a:t>
            </a:r>
            <a:r>
              <a:rPr lang="en-US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all about </a:t>
            </a: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me? 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jesus in the garden of gethsem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39" y="0"/>
            <a:ext cx="12254139" cy="68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2411" y="1123407"/>
            <a:ext cx="10006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Hebrews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12:2</a:t>
            </a:r>
          </a:p>
          <a:p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 our eyes on Jesus, the pioneer and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perfecter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faith. 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joy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set 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he endured the cross, scorning its shame, and sat down at the right hand of the throne of God.”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eattle is d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261258"/>
            <a:ext cx="11552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1:21-26</a:t>
            </a:r>
            <a:endParaRPr lang="en-US" sz="3600" b="1" u="sng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to me, to live is Christ and to die is gain. </a:t>
            </a:r>
            <a:r>
              <a:rPr 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 am to go on living in the body, this will mean fruitful labor for me. Yet what shall I choose? I do not know!  </a:t>
            </a:r>
            <a:r>
              <a:rPr 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am torn between the two: I desire to depart and be with Christ, which is better by far; </a:t>
            </a:r>
            <a:r>
              <a:rPr 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it is more necessary for you that I remain in the body. </a:t>
            </a:r>
            <a:r>
              <a:rPr 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Convinced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of this, I know that I will remain, and I will continue with all of you for your progress and joy in the faith, </a:t>
            </a:r>
            <a:r>
              <a:rPr lang="en-US" sz="3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that through my being with you again your boasting in Christ Jesus will abound on account of me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Paul writing in p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72" y="2425970"/>
            <a:ext cx="52387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006" y="0"/>
            <a:ext cx="11982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#3.  Joy comes from being of benefit to others in the kingdom work of Christ.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5" y="1776546"/>
            <a:ext cx="4984295" cy="39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paul pr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17" y="2903514"/>
            <a:ext cx="3313883" cy="42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8850" y="1685109"/>
            <a:ext cx="5947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W.E. Gladstone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Prime Minister of Great Britain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1868-1894</a:t>
            </a:r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388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knowing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823"/>
            <a:ext cx="12192000" cy="7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6756"/>
            <a:ext cx="1188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knowing Jesus </a:t>
            </a:r>
          </a:p>
          <a:p>
            <a:pPr algn="ctr"/>
            <a:r>
              <a:rPr lang="en-US" sz="4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every experience of life </a:t>
            </a:r>
          </a:p>
          <a:p>
            <a:pPr algn="ctr"/>
            <a:r>
              <a:rPr lang="en-US" sz="4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becomes my reason for living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4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life will be able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separate 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JOY.</a:t>
            </a:r>
            <a:endParaRPr lang="en-US" sz="4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lymouth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lymouth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01"/>
            <a:ext cx="12279064" cy="81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5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ilipp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0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8594" y="653143"/>
            <a:ext cx="45197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1:19-26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interviewing people on the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9691" y="396631"/>
            <a:ext cx="8340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is life </a:t>
            </a:r>
            <a:r>
              <a:rPr lang="en-US" sz="54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really</a:t>
            </a:r>
            <a:r>
              <a:rPr lang="en-US" sz="5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good?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174435"/>
            <a:ext cx="11787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1.)  Enduring </a:t>
            </a:r>
            <a:r>
              <a:rPr lang="en-US" sz="4800" b="1" dirty="0"/>
              <a:t>joy comes from seeing the life-changing power of the Gospel </a:t>
            </a:r>
            <a:r>
              <a:rPr lang="en-US" sz="4800" b="1" dirty="0" smtClean="0"/>
              <a:t>advanced…everywhere. </a:t>
            </a:r>
            <a:endParaRPr lang="en-US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639"/>
            <a:ext cx="12280265" cy="53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Apostle Paul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84" y="1061358"/>
            <a:ext cx="3265713" cy="4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8129" y="163287"/>
            <a:ext cx="9486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true that some preach Christ out of envy and rivalry, but others out of goodwill. 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latter do so out of love, knowing that I am put here for the defense of the gospel. 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former preach Christ out of selfish ambition, not sincerely, supposing that they can stir up trouble for me while I am in chains. 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does it matter? </a:t>
            </a: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important thing is that in every way, whether from false motives or true, Christ is </a:t>
            </a:r>
            <a:endParaRPr lang="en-US" sz="36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preached</a:t>
            </a: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because of this I rejoice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7" y="163286"/>
            <a:ext cx="30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13" y="357315"/>
            <a:ext cx="11787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8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I doing consistently to share the Gospel of Christ with others?  </a:t>
            </a:r>
            <a:endParaRPr lang="en-US" sz="4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639"/>
            <a:ext cx="12280265" cy="53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#1-Col.1;1-7-Identity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1-Col.1;1-7-Identity" id="{20B06652-4BF3-48CA-874E-BD533312777B}" vid="{759E2E95-2FBC-44EE-B3D8-4EAF959A6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#1-Col.1;1-7-Identity</Template>
  <TotalTime>1420</TotalTime>
  <Words>347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#1-Col.1;1-7-Identity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2019-03-23T22:45:43Z</dcterms:created>
  <dcterms:modified xsi:type="dcterms:W3CDTF">2019-04-07T14:33:27Z</dcterms:modified>
</cp:coreProperties>
</file>