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75" r:id="rId3"/>
    <p:sldId id="376" r:id="rId4"/>
    <p:sldId id="357" r:id="rId5"/>
    <p:sldId id="378" r:id="rId6"/>
    <p:sldId id="379" r:id="rId7"/>
    <p:sldId id="380" r:id="rId8"/>
    <p:sldId id="401" r:id="rId9"/>
    <p:sldId id="377" r:id="rId10"/>
    <p:sldId id="341" r:id="rId11"/>
    <p:sldId id="400" r:id="rId12"/>
    <p:sldId id="342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>
        <p:scale>
          <a:sx n="46" d="100"/>
          <a:sy n="46" d="100"/>
        </p:scale>
        <p:origin x="168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7D649F-A64E-4244-9844-93581FAC3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E09FF5-27B7-481F-99D5-630DACA3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C268C3-3C97-4016-BCAC-620BE0D0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C2E235-11D1-4B1D-BBA1-5632E5F3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65A7E-F1B2-4C1B-A53F-1D1470CE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6247B-36EC-4E82-A22E-FA1C9027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AF5304-8996-475F-AE02-C701FB7AC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924FF-61BE-43D0-866C-D5A6A054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A437B-2775-405F-8063-7FADF390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1A59CD-A3D8-43C0-8990-4E9A815D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C987A53-791D-47F1-87CD-5C9AF1082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95D235-6D71-4B54-9E68-5BC1D83C2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B37EBC-F9CB-4748-BFFF-EF150952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481AC-CF1C-4B17-88E2-5E541E10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1F793F-BDD1-4DF2-B598-D16216A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EF19B-7D9E-49DA-8EC0-5A27BA61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8789B6-A29D-45B2-A3B9-4515E11A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7A587C-0FE7-4763-8492-0D4BDACB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FEB789-0F5E-49C2-8BA3-D3FB97D6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1CC172-0E9C-4544-8DDD-7A2DC531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BBCA1-C53B-4F94-B01D-7E1B5CA3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DCC335-906C-4893-AFDB-F279091F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AD830E-F6BF-4BAC-89AF-18299AC2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C395E-F0A0-430B-9944-8762BC92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9CC959-EB94-445B-8FEA-FBA1DE9C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AF80C-5A06-4CDD-AA15-3CF1E5FA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159D1-EB9B-4D0F-A659-337DA5A1C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CADD57-8272-4B45-A0F1-3C96AC30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2BBC41-899F-4225-9766-C7D96EBE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5C9256-4D32-41E5-A171-4AAD62A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8A470D-CC3F-4CEE-8888-8C50DC42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7A993-CA1B-474C-8D98-FF61906A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E09ACF-CC5F-4519-BA9D-82E761FD6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816EBD-25F0-457C-96E9-F59CEA64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8DD864-F5D3-4A80-A9BB-ECD52F24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647946-CEC8-4738-9691-9B2C701CD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5463A63-C5CF-4024-832B-A46DC51B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7C581D-4295-4234-BB6F-778EEA7E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14FF6A-1ABA-4F33-9A60-B4D01BA8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E83DC-36A1-47D3-9953-10256AA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3A5162-21C9-4606-A7FA-00E4850D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D4540-7D79-426B-A93D-28BB6AA6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A46567-3552-4C00-A419-991C5F58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D98EAB-5D23-4489-A2C0-4827460E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AC44F3-9C1B-4FA8-9FDD-8B2271F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FC51A0-D76E-42A3-AA1F-525558C1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6DB74-D836-4D48-845F-DA1534BD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2A328C-530A-4678-8D58-5553F4BD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41F965-9F06-4550-8B99-4CF30A449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508DE7-8811-4860-A63E-967080A6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5D43D4-1B6E-4E8F-BD56-45E91180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895E81-812C-43DA-B687-40136A6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94A9F-2275-432A-A2BA-93563172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E21DFA-9B7A-408E-9029-9A8C5250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80AD7F-38B3-4F78-A3E7-DAEC2EEC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A335AB-7E3A-4E6D-8F8A-58D957FF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5F8E36-E446-4619-AA84-9FEBD253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3493C9-B508-423C-83ED-BD414652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95E458-F24C-431D-8AED-CC4C1D44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4B244A-8486-4C41-B3E0-2CE56ADE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5E2C90-FD38-49F3-B99A-2E1F92EB1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F1D9-E0E2-4C02-AA54-9971D2D4F0E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CFDC13-402F-4E6B-A957-E5B2AE3C1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8A585B-8BDD-4726-81AF-3929B0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F661-ED2A-419C-82C3-C872583F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uke of Windsor, Edward 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761"/>
            <a:ext cx="12192000" cy="79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56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“The thing that impresses me most about America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way parents obey their children.”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2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millenials leaving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39890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illenials leaving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3" y="2372158"/>
            <a:ext cx="6700370" cy="44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632662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Colossians </a:t>
            </a:r>
            <a:r>
              <a:rPr lang="en-US" b="1" u="sng" dirty="0" smtClean="0">
                <a:solidFill>
                  <a:schemeClr val="bg1"/>
                </a:solidFill>
              </a:rPr>
              <a:t>3:21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Fathers</a:t>
            </a:r>
            <a:r>
              <a:rPr lang="en-US" b="1" i="1" dirty="0">
                <a:solidFill>
                  <a:schemeClr val="bg1"/>
                </a:solidFill>
              </a:rPr>
              <a:t>, do not </a:t>
            </a:r>
            <a:r>
              <a:rPr lang="en-US" b="1" i="1" u="sng" dirty="0">
                <a:solidFill>
                  <a:schemeClr val="bg1"/>
                </a:solidFill>
              </a:rPr>
              <a:t>embitter</a:t>
            </a:r>
            <a:r>
              <a:rPr lang="en-US" b="1" i="1" dirty="0">
                <a:solidFill>
                  <a:schemeClr val="bg1"/>
                </a:solidFill>
              </a:rPr>
              <a:t> your children, or they will become discouraged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Ephesians 6:4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“Fathers</a:t>
            </a:r>
            <a:r>
              <a:rPr lang="en-US" b="1" i="1" dirty="0">
                <a:solidFill>
                  <a:schemeClr val="bg1"/>
                </a:solidFill>
              </a:rPr>
              <a:t>, do not exasperate your children; instead, bring them up in the training and instruction of the Lord.”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401781"/>
            <a:ext cx="5112327" cy="17941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Discouraging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Children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 txBox="1">
            <a:spLocks/>
          </p:cNvSpPr>
          <p:nvPr/>
        </p:nvSpPr>
        <p:spPr>
          <a:xfrm>
            <a:off x="7668491" y="406689"/>
            <a:ext cx="4876799" cy="1789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Encouraging to Children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366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2818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5494" y="758388"/>
            <a:ext cx="4363947" cy="7154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 descr="Image result for Lee Harvey Oswald as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52255" cy="41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Lee Harvey Oswald's m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47" y="3705899"/>
            <a:ext cx="4728152" cy="31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Lee Harvey Oswald's m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3" y="0"/>
            <a:ext cx="6169097" cy="32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Lee Harvey Oswald pass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997164"/>
            <a:ext cx="49053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Lee Harvey Oswa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6" y="1116110"/>
            <a:ext cx="3534761" cy="47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7" y="3195684"/>
            <a:ext cx="4883088" cy="3662316"/>
          </a:xfrm>
          <a:prstGeom prst="rect">
            <a:avLst/>
          </a:prstGeom>
        </p:spPr>
      </p:pic>
      <p:pic>
        <p:nvPicPr>
          <p:cNvPr id="7186" name="Picture 18" descr="Image result for Lee Harvey Oswald shoots Kenned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77">
            <a:off x="2462931" y="464205"/>
            <a:ext cx="6226640" cy="47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906" y="248787"/>
            <a:ext cx="2789461" cy="2527619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-13855"/>
            <a:ext cx="10307782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17" y="217162"/>
            <a:ext cx="116863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Colossians </a:t>
            </a:r>
            <a:r>
              <a:rPr lang="en-US" sz="44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3:20</a:t>
            </a:r>
          </a:p>
          <a:p>
            <a:r>
              <a:rPr lang="en-US" sz="44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US" sz="4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obey your parents in everything, for this pleases the Lord.</a:t>
            </a:r>
            <a:endParaRPr lang="en-US" sz="4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016" y="2489307"/>
            <a:ext cx="11686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bg1"/>
                </a:solidFill>
              </a:rPr>
              <a:t>Ephesians 6:1-3</a:t>
            </a:r>
            <a:r>
              <a:rPr lang="en-US" sz="4400" u="sng" dirty="0">
                <a:solidFill>
                  <a:schemeClr val="bg1"/>
                </a:solidFill>
              </a:rPr>
              <a:t> </a:t>
            </a:r>
            <a:endParaRPr lang="en-US" sz="4400" u="sng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Children</a:t>
            </a:r>
            <a:r>
              <a:rPr lang="en-US" sz="4400" i="1" dirty="0">
                <a:solidFill>
                  <a:schemeClr val="bg1"/>
                </a:solidFill>
              </a:rPr>
              <a:t>, obey your parents in the Lord, for this is right.  “Honor your father and mother”—which is the first commandment with a promise—“so that it may go well with you and that you may enjoy long life on the earth.”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03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5400" u="sng" dirty="0">
                <a:solidFill>
                  <a:schemeClr val="bg1"/>
                </a:solidFill>
                <a:latin typeface="+mn-lt"/>
              </a:rPr>
              <a:t>Obey your parents in everything</a:t>
            </a:r>
            <a:r>
              <a:rPr lang="en-US" sz="5400" u="sng" dirty="0" smtClean="0">
                <a:solidFill>
                  <a:schemeClr val="bg1"/>
                </a:solidFill>
                <a:latin typeface="+mn-lt"/>
              </a:rPr>
              <a:t>….”</a:t>
            </a:r>
            <a:br>
              <a:rPr lang="en-US" sz="5400" u="sng" dirty="0" smtClean="0">
                <a:solidFill>
                  <a:schemeClr val="bg1"/>
                </a:solidFill>
                <a:latin typeface="+mn-lt"/>
              </a:rPr>
            </a:br>
            <a:r>
              <a:rPr lang="en-US" sz="5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+mn-lt"/>
              </a:rPr>
            </a:br>
            <a:r>
              <a:rPr lang="en-US" sz="5400" u="sng" dirty="0">
                <a:solidFill>
                  <a:schemeClr val="bg1"/>
                </a:solidFill>
                <a:latin typeface="+mn-lt"/>
              </a:rPr>
              <a:t>“Obey your parents in the Lord</a:t>
            </a:r>
            <a:r>
              <a:rPr lang="en-US" sz="5400" u="sng" dirty="0" smtClean="0">
                <a:solidFill>
                  <a:schemeClr val="bg1"/>
                </a:solidFill>
                <a:latin typeface="+mn-lt"/>
              </a:rPr>
              <a:t>….”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6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God’s blessing on your life as children begins with listening.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children listening to par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56" y="1874621"/>
            <a:ext cx="8943108" cy="44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obedient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35800" cy="72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“…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pleasing in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the Lord.”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Image result for obedient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0" y="1825625"/>
            <a:ext cx="82821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abusive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0" y="2088135"/>
            <a:ext cx="6352315" cy="47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11"/>
            <a:ext cx="6906286" cy="38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504D4-99E3-4E1A-B4C2-E089C92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632662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Colossians </a:t>
            </a:r>
            <a:r>
              <a:rPr lang="en-US" b="1" u="sng" dirty="0" smtClean="0">
                <a:solidFill>
                  <a:schemeClr val="bg1"/>
                </a:solidFill>
              </a:rPr>
              <a:t>3:21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Fathers</a:t>
            </a:r>
            <a:r>
              <a:rPr lang="en-US" b="1" i="1" dirty="0">
                <a:solidFill>
                  <a:schemeClr val="bg1"/>
                </a:solidFill>
              </a:rPr>
              <a:t>, do not </a:t>
            </a:r>
            <a:r>
              <a:rPr lang="en-US" b="1" i="1" u="sng" dirty="0">
                <a:solidFill>
                  <a:schemeClr val="bg1"/>
                </a:solidFill>
              </a:rPr>
              <a:t>embitter</a:t>
            </a:r>
            <a:r>
              <a:rPr lang="en-US" b="1" i="1" dirty="0">
                <a:solidFill>
                  <a:schemeClr val="bg1"/>
                </a:solidFill>
              </a:rPr>
              <a:t> your children, or they will become discouraged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Ephesians 6:4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“Fathers</a:t>
            </a:r>
            <a:r>
              <a:rPr lang="en-US" b="1" i="1" dirty="0">
                <a:solidFill>
                  <a:schemeClr val="bg1"/>
                </a:solidFill>
              </a:rPr>
              <a:t>, do not exasperate your children; instead, bring them up in the training and instruction of the Lord.”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118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“The thing that impresses me most about America is the way parents obey their children.” </vt:lpstr>
      <vt:lpstr>PowerPoint Presentation</vt:lpstr>
      <vt:lpstr>PowerPoint Presentation</vt:lpstr>
      <vt:lpstr>“Obey your parents in everything….”  “Obey your parents in the Lord….”</vt:lpstr>
      <vt:lpstr>God’s blessing on your life as children begins with listening. </vt:lpstr>
      <vt:lpstr>PowerPoint Presentation</vt:lpstr>
      <vt:lpstr>“…pleasing in the Lord.” </vt:lpstr>
      <vt:lpstr>PowerPoint Presentation</vt:lpstr>
      <vt:lpstr>Colossians 3:21 Fathers, do not embitter your children, or they will become discouraged.  Ephesians 6:4  “Fathers, do not exasperate your children; instead, bring them up in the training and instruction of the Lord.” </vt:lpstr>
      <vt:lpstr>PowerPoint Presentation</vt:lpstr>
      <vt:lpstr>Colossians 3:21 Fathers, do not embitter your children, or they will become discouraged.  Ephesians 6:4  “Fathers, do not exasperate your children; instead, bring them up in the training and instruction of the Lord.” </vt:lpstr>
      <vt:lpstr>Discouraging to Children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169</cp:revision>
  <dcterms:created xsi:type="dcterms:W3CDTF">2017-12-02T23:39:37Z</dcterms:created>
  <dcterms:modified xsi:type="dcterms:W3CDTF">2018-01-21T16:23:15Z</dcterms:modified>
</cp:coreProperties>
</file>