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112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A6FE-DC48-4708-AFB3-28419343D1A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871F-92E9-41A3-BE8C-C785FE27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ay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9" y="-871606"/>
            <a:ext cx="12230389" cy="7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2:6,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just as you received Christ Jesus as Lord, continue to live your lives in him, </a:t>
            </a:r>
            <a:r>
              <a:rPr lang="en-US" sz="5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rooted and built up in him, strengthened in the faith as you were taught, and overflowing with </a:t>
            </a:r>
            <a:r>
              <a:rPr lang="en-US" sz="5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thankfulness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3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Death at Plymouth Pla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731" y="-38100"/>
            <a:ext cx="12700731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8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quanto in Ply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1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6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e first thanks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</a:rPr>
              <a:t>Colossians 1:3, 4</a:t>
            </a:r>
            <a:endParaRPr lang="en-US" sz="5400" b="1" dirty="0">
              <a:solidFill>
                <a:schemeClr val="bg1"/>
              </a:solidFill>
            </a:endParaRPr>
          </a:p>
          <a:p>
            <a:pPr algn="l"/>
            <a:r>
              <a:rPr lang="en-US" sz="5400" i="1" dirty="0">
                <a:solidFill>
                  <a:schemeClr val="bg1"/>
                </a:solidFill>
              </a:rPr>
              <a:t>“We always </a:t>
            </a:r>
            <a:r>
              <a:rPr lang="en-US" sz="5400" i="1" u="sng" dirty="0">
                <a:solidFill>
                  <a:schemeClr val="bg1"/>
                </a:solidFill>
              </a:rPr>
              <a:t>thank God</a:t>
            </a:r>
            <a:r>
              <a:rPr lang="en-US" sz="5400" i="1" dirty="0">
                <a:solidFill>
                  <a:schemeClr val="bg1"/>
                </a:solidFill>
              </a:rPr>
              <a:t>, the Father of our Lord Jesus Christ, when we pray for you, </a:t>
            </a:r>
            <a:r>
              <a:rPr lang="en-US" sz="5400" i="1" baseline="30000" dirty="0">
                <a:solidFill>
                  <a:schemeClr val="bg1"/>
                </a:solidFill>
              </a:rPr>
              <a:t>4 </a:t>
            </a:r>
            <a:r>
              <a:rPr lang="en-US" sz="5400" i="1" dirty="0">
                <a:solidFill>
                  <a:schemeClr val="bg1"/>
                </a:solidFill>
              </a:rPr>
              <a:t>because we have heard of your faith in Christ Jesus and of the love you have for all God’s people….”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3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Colossians 4:2</a:t>
            </a:r>
            <a:r>
              <a:rPr lang="en-US" sz="5400" dirty="0" smtClean="0">
                <a:solidFill>
                  <a:schemeClr val="bg1"/>
                </a:solidFill>
              </a:rPr>
              <a:t>—</a:t>
            </a:r>
          </a:p>
          <a:p>
            <a:pPr algn="l"/>
            <a:r>
              <a:rPr lang="en-US" sz="5400" i="1" dirty="0" smtClean="0">
                <a:solidFill>
                  <a:schemeClr val="bg1"/>
                </a:solidFill>
              </a:rPr>
              <a:t>“</a:t>
            </a:r>
            <a:r>
              <a:rPr lang="en-US" sz="5400" i="1" dirty="0">
                <a:solidFill>
                  <a:schemeClr val="bg1"/>
                </a:solidFill>
              </a:rPr>
              <a:t>Devote yourselves to prayer, being watchful and </a:t>
            </a:r>
            <a:r>
              <a:rPr lang="en-US" sz="5400" i="1" u="sng" dirty="0">
                <a:solidFill>
                  <a:schemeClr val="bg1"/>
                </a:solidFill>
              </a:rPr>
              <a:t>thankful</a:t>
            </a:r>
            <a:r>
              <a:rPr lang="en-US" sz="5400" i="1" dirty="0">
                <a:solidFill>
                  <a:schemeClr val="bg1"/>
                </a:solidFill>
              </a:rPr>
              <a:t>.”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9" y="-871606"/>
            <a:ext cx="12230389" cy="7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 PRAYER is THE chief way to be thankful to God.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6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2725046"/>
          </a:xfrm>
        </p:spPr>
        <p:txBody>
          <a:bodyPr>
            <a:noAutofit/>
          </a:bodyPr>
          <a:lstStyle/>
          <a:p>
            <a:pPr algn="l"/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Image result for Writing a thank you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11" y="-970186"/>
            <a:ext cx="12352111" cy="8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Colossians </a:t>
            </a:r>
            <a:r>
              <a:rPr lang="en-US" sz="5400" b="1" dirty="0" smtClean="0">
                <a:solidFill>
                  <a:schemeClr val="bg1"/>
                </a:solidFill>
              </a:rPr>
              <a:t>2:6, 7</a:t>
            </a:r>
            <a:endParaRPr lang="en-US" sz="5400" dirty="0">
              <a:solidFill>
                <a:schemeClr val="bg1"/>
              </a:solidFill>
            </a:endParaRPr>
          </a:p>
          <a:p>
            <a:pPr algn="l"/>
            <a:r>
              <a:rPr lang="en-US" sz="5400" i="1" baseline="30000" dirty="0">
                <a:solidFill>
                  <a:schemeClr val="bg1"/>
                </a:solidFill>
              </a:rPr>
              <a:t>6 </a:t>
            </a:r>
            <a:r>
              <a:rPr lang="en-US" sz="5400" i="1" dirty="0">
                <a:solidFill>
                  <a:schemeClr val="bg1"/>
                </a:solidFill>
              </a:rPr>
              <a:t>So then, just as you received Christ Jesus as Lord, continue to live your lives in him, </a:t>
            </a:r>
            <a:r>
              <a:rPr lang="en-US" sz="5400" i="1" baseline="30000" dirty="0">
                <a:solidFill>
                  <a:schemeClr val="bg1"/>
                </a:solidFill>
              </a:rPr>
              <a:t>7 </a:t>
            </a:r>
            <a:r>
              <a:rPr lang="en-US" sz="5400" i="1" dirty="0">
                <a:solidFill>
                  <a:schemeClr val="bg1"/>
                </a:solidFill>
              </a:rPr>
              <a:t>rooted and built up in him, strengthened in the faith as you were taught, and </a:t>
            </a:r>
            <a:r>
              <a:rPr lang="en-US" sz="5400" i="1" u="sng" dirty="0">
                <a:solidFill>
                  <a:schemeClr val="bg1"/>
                </a:solidFill>
              </a:rPr>
              <a:t>overflowing with thankfulness</a:t>
            </a:r>
            <a:r>
              <a:rPr lang="en-US" sz="5400" i="1" u="sng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9" y="-871606"/>
            <a:ext cx="12230389" cy="7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lvl="0" algn="l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3:15, 17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5400" i="1" dirty="0" smtClean="0"/>
              <a:t>Let </a:t>
            </a:r>
            <a:r>
              <a:rPr lang="en-US" sz="5400" i="1" dirty="0"/>
              <a:t>the peace of Christ rule in your hearts, since as members of one body you were called to peace. And be </a:t>
            </a:r>
            <a:r>
              <a:rPr lang="en-US" sz="5400" i="1" u="sng" dirty="0" smtClean="0"/>
              <a:t>thankful.</a:t>
            </a:r>
            <a:r>
              <a:rPr lang="en-US" sz="5400" dirty="0"/>
              <a:t> </a:t>
            </a:r>
            <a:r>
              <a:rPr lang="en-US" sz="5400" dirty="0" smtClean="0"/>
              <a:t> </a:t>
            </a:r>
            <a:r>
              <a:rPr lang="en-US" sz="5400" b="1" i="1" baseline="30000" dirty="0" smtClean="0"/>
              <a:t>17</a:t>
            </a:r>
            <a:r>
              <a:rPr lang="en-US" sz="5400" b="1" i="1" baseline="30000" dirty="0"/>
              <a:t> </a:t>
            </a:r>
            <a:r>
              <a:rPr lang="en-US" sz="5400" i="1" dirty="0"/>
              <a:t>And whatever you do, whether in word or deed, do it all in the name of the Lord Jesus, </a:t>
            </a:r>
            <a:r>
              <a:rPr lang="en-US" sz="5400" i="1" u="sng" dirty="0"/>
              <a:t>giving thanks</a:t>
            </a:r>
            <a:r>
              <a:rPr lang="en-US" sz="5400" i="1" dirty="0"/>
              <a:t> to God the Father through him.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0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9" y="-871606"/>
            <a:ext cx="12230389" cy="7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2.)</a:t>
            </a:r>
            <a:r>
              <a:rPr lang="en-US" sz="5400" dirty="0"/>
              <a:t> </a:t>
            </a:r>
            <a:r>
              <a:rPr lang="en-US" sz="5400" b="1" dirty="0"/>
              <a:t> Life “lived [by faith] in Christ Jesus” </a:t>
            </a:r>
            <a:r>
              <a:rPr lang="en-US" sz="5400" b="1" u="sng" dirty="0"/>
              <a:t>as our Lord</a:t>
            </a:r>
            <a:r>
              <a:rPr lang="en-US" sz="5400" b="1" dirty="0"/>
              <a:t> will be a life of overflowing thankfulness.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43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Colossians </a:t>
            </a:r>
            <a:r>
              <a:rPr lang="en-US" sz="4800" b="1" dirty="0" smtClean="0">
                <a:solidFill>
                  <a:schemeClr val="bg1"/>
                </a:solidFill>
              </a:rPr>
              <a:t>3:15-17</a:t>
            </a:r>
          </a:p>
          <a:p>
            <a:pPr algn="l"/>
            <a:r>
              <a:rPr lang="en-US" sz="4800" i="1" baseline="30000" dirty="0" smtClean="0">
                <a:solidFill>
                  <a:schemeClr val="bg1"/>
                </a:solidFill>
              </a:rPr>
              <a:t>15</a:t>
            </a:r>
            <a:r>
              <a:rPr lang="en-US" sz="4800" i="1" baseline="30000" dirty="0">
                <a:solidFill>
                  <a:schemeClr val="bg1"/>
                </a:solidFill>
              </a:rPr>
              <a:t> </a:t>
            </a:r>
            <a:r>
              <a:rPr lang="en-US" sz="4800" i="1" dirty="0">
                <a:solidFill>
                  <a:schemeClr val="bg1"/>
                </a:solidFill>
              </a:rPr>
              <a:t>Let the peace of Christ rule in your hearts, since as members of one body you were called to peace. And </a:t>
            </a:r>
            <a:r>
              <a:rPr lang="en-US" sz="4800" i="1" u="sng" dirty="0">
                <a:solidFill>
                  <a:schemeClr val="bg1"/>
                </a:solidFill>
              </a:rPr>
              <a:t>be thankful</a:t>
            </a:r>
            <a:r>
              <a:rPr lang="en-US" sz="4800" i="1" dirty="0">
                <a:solidFill>
                  <a:schemeClr val="bg1"/>
                </a:solidFill>
              </a:rPr>
              <a:t>. </a:t>
            </a:r>
            <a:r>
              <a:rPr lang="en-US" sz="4800" i="1" baseline="30000" dirty="0">
                <a:solidFill>
                  <a:schemeClr val="bg1"/>
                </a:solidFill>
              </a:rPr>
              <a:t>16 </a:t>
            </a:r>
            <a:r>
              <a:rPr lang="en-US" sz="4800" i="1" dirty="0">
                <a:solidFill>
                  <a:schemeClr val="bg1"/>
                </a:solidFill>
              </a:rPr>
              <a:t>Let the message of Christ dwell among you richly as you teach and admonish one another with all wisdom through psalms, hymns, and songs from the Spirit, singing to God </a:t>
            </a:r>
            <a:r>
              <a:rPr lang="en-US" sz="4800" i="1" u="sng" dirty="0">
                <a:solidFill>
                  <a:schemeClr val="bg1"/>
                </a:solidFill>
              </a:rPr>
              <a:t>with gratitude in your hearts</a:t>
            </a:r>
            <a:r>
              <a:rPr lang="en-US" sz="4800" i="1" dirty="0">
                <a:solidFill>
                  <a:schemeClr val="bg1"/>
                </a:solidFill>
              </a:rPr>
              <a:t>.</a:t>
            </a:r>
            <a:r>
              <a:rPr lang="en-US" sz="4800" i="1" dirty="0">
                <a:solidFill>
                  <a:schemeClr val="bg1"/>
                </a:solidFill>
              </a:rPr>
              <a:t> 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Colossians </a:t>
            </a:r>
            <a:r>
              <a:rPr lang="en-US" sz="4800" b="1" dirty="0" smtClean="0">
                <a:solidFill>
                  <a:schemeClr val="bg1"/>
                </a:solidFill>
              </a:rPr>
              <a:t>3:15-17</a:t>
            </a:r>
          </a:p>
          <a:p>
            <a:pPr algn="l"/>
            <a:r>
              <a:rPr lang="en-US" sz="4800" i="1" baseline="30000" dirty="0" smtClean="0">
                <a:solidFill>
                  <a:schemeClr val="bg1"/>
                </a:solidFill>
              </a:rPr>
              <a:t>17</a:t>
            </a:r>
            <a:r>
              <a:rPr lang="en-US" sz="4800" i="1" baseline="30000" dirty="0">
                <a:solidFill>
                  <a:schemeClr val="bg1"/>
                </a:solidFill>
              </a:rPr>
              <a:t> </a:t>
            </a:r>
            <a:r>
              <a:rPr lang="en-US" sz="4800" i="1" dirty="0">
                <a:solidFill>
                  <a:schemeClr val="bg1"/>
                </a:solidFill>
              </a:rPr>
              <a:t>And whatever you do, whether in word or deed, do it all in the name of the Lord Jesus, </a:t>
            </a:r>
            <a:r>
              <a:rPr lang="en-US" sz="4800" i="1" u="sng" dirty="0">
                <a:solidFill>
                  <a:schemeClr val="bg1"/>
                </a:solidFill>
              </a:rPr>
              <a:t>giving thanks</a:t>
            </a:r>
            <a:r>
              <a:rPr lang="en-US" sz="4800" i="1" dirty="0">
                <a:solidFill>
                  <a:schemeClr val="bg1"/>
                </a:solidFill>
              </a:rPr>
              <a:t> to God the Father through him.</a:t>
            </a:r>
            <a:endParaRPr lang="en-US" sz="4800" dirty="0">
              <a:solidFill>
                <a:schemeClr val="bg1"/>
              </a:solidFill>
            </a:endParaRPr>
          </a:p>
          <a:p>
            <a:pPr algn="l"/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Image result for Joni Eareckson 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363200" cy="69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0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James </a:t>
            </a:r>
            <a:r>
              <a:rPr lang="en-US" sz="5400" b="1" dirty="0" smtClean="0">
                <a:solidFill>
                  <a:schemeClr val="bg1"/>
                </a:solidFill>
              </a:rPr>
              <a:t>1:2, 3 </a:t>
            </a:r>
          </a:p>
          <a:p>
            <a:pPr algn="l"/>
            <a:r>
              <a:rPr lang="en-US" sz="5400" i="1" dirty="0" smtClean="0">
                <a:solidFill>
                  <a:schemeClr val="bg1"/>
                </a:solidFill>
              </a:rPr>
              <a:t>Consider </a:t>
            </a:r>
            <a:r>
              <a:rPr lang="en-US" sz="5400" i="1" dirty="0">
                <a:solidFill>
                  <a:schemeClr val="bg1"/>
                </a:solidFill>
              </a:rPr>
              <a:t>it </a:t>
            </a:r>
            <a:r>
              <a:rPr lang="en-US" sz="5400" i="1" u="sng" dirty="0">
                <a:solidFill>
                  <a:schemeClr val="bg1"/>
                </a:solidFill>
              </a:rPr>
              <a:t>pure joy</a:t>
            </a:r>
            <a:r>
              <a:rPr lang="en-US" sz="5400" i="1" dirty="0">
                <a:solidFill>
                  <a:schemeClr val="bg1"/>
                </a:solidFill>
              </a:rPr>
              <a:t>, my brothers and sisters, whenever you face trials of many kinds</a:t>
            </a:r>
            <a:r>
              <a:rPr lang="en-US" sz="5400" i="1" dirty="0" smtClean="0">
                <a:solidFill>
                  <a:schemeClr val="bg1"/>
                </a:solidFill>
              </a:rPr>
              <a:t>,</a:t>
            </a:r>
            <a:r>
              <a:rPr lang="en-US" sz="5400" i="1" dirty="0">
                <a:solidFill>
                  <a:schemeClr val="bg1"/>
                </a:solidFill>
              </a:rPr>
              <a:t> </a:t>
            </a:r>
            <a:r>
              <a:rPr lang="en-US" sz="5400" i="1" baseline="30000" dirty="0" smtClean="0">
                <a:solidFill>
                  <a:schemeClr val="bg1"/>
                </a:solidFill>
              </a:rPr>
              <a:t>3</a:t>
            </a:r>
            <a:r>
              <a:rPr lang="en-US" sz="5400" i="1" baseline="30000" dirty="0">
                <a:solidFill>
                  <a:schemeClr val="bg1"/>
                </a:solidFill>
              </a:rPr>
              <a:t> </a:t>
            </a:r>
            <a:r>
              <a:rPr lang="en-US" sz="5400" i="1" dirty="0">
                <a:solidFill>
                  <a:schemeClr val="bg1"/>
                </a:solidFill>
              </a:rPr>
              <a:t>because you know that the testing of your faith produces perseverance</a:t>
            </a:r>
            <a:r>
              <a:rPr lang="en-US" sz="5400" i="1" dirty="0" smtClean="0">
                <a:solidFill>
                  <a:schemeClr val="bg1"/>
                </a:solidFill>
              </a:rPr>
              <a:t>.</a:t>
            </a: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>
                <a:solidFill>
                  <a:schemeClr val="bg1"/>
                </a:solidFill>
              </a:rPr>
              <a:t>Daniel 6:10</a:t>
            </a:r>
          </a:p>
          <a:p>
            <a:pPr algn="l"/>
            <a:r>
              <a:rPr lang="en-US" sz="5400" i="1" dirty="0" smtClean="0">
                <a:solidFill>
                  <a:schemeClr val="bg1"/>
                </a:solidFill>
              </a:rPr>
              <a:t>Now </a:t>
            </a:r>
            <a:r>
              <a:rPr lang="en-US" sz="5400" i="1" dirty="0">
                <a:solidFill>
                  <a:schemeClr val="bg1"/>
                </a:solidFill>
              </a:rPr>
              <a:t>when Daniel learned that the decree had been published, he went home to his upstairs room where the windows opened toward Jerusalem.  Three times a day he got down on his knees and </a:t>
            </a:r>
            <a:r>
              <a:rPr lang="en-US" sz="5400" i="1" u="sng" dirty="0">
                <a:solidFill>
                  <a:schemeClr val="bg1"/>
                </a:solidFill>
              </a:rPr>
              <a:t>prayed, giving thanks </a:t>
            </a:r>
            <a:r>
              <a:rPr lang="en-US" sz="5400" i="1" dirty="0">
                <a:solidFill>
                  <a:schemeClr val="bg1"/>
                </a:solidFill>
              </a:rPr>
              <a:t>to his God, just as he had done before</a:t>
            </a:r>
            <a:r>
              <a:rPr lang="en-US" sz="5400" i="1" dirty="0" smtClean="0">
                <a:solidFill>
                  <a:schemeClr val="bg1"/>
                </a:solidFill>
              </a:rPr>
              <a:t>. </a:t>
            </a:r>
            <a:endParaRPr lang="en-US" sz="5400" dirty="0">
              <a:solidFill>
                <a:schemeClr val="bg1"/>
              </a:solidFill>
            </a:endParaRPr>
          </a:p>
          <a:p>
            <a:pPr algn="l"/>
            <a:endParaRPr lang="en-US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>
                <a:solidFill>
                  <a:schemeClr val="bg1"/>
                </a:solidFill>
              </a:rPr>
              <a:t>Colossians </a:t>
            </a:r>
            <a:r>
              <a:rPr lang="en-US" sz="5400" b="1" u="sng" dirty="0" smtClean="0">
                <a:solidFill>
                  <a:schemeClr val="bg1"/>
                </a:solidFill>
              </a:rPr>
              <a:t>3:17</a:t>
            </a:r>
          </a:p>
          <a:p>
            <a:pPr algn="l"/>
            <a:r>
              <a:rPr lang="en-US" sz="5400" i="1" dirty="0" smtClean="0">
                <a:solidFill>
                  <a:schemeClr val="bg1"/>
                </a:solidFill>
              </a:rPr>
              <a:t>And </a:t>
            </a:r>
            <a:r>
              <a:rPr lang="en-US" sz="5400" i="1" dirty="0">
                <a:solidFill>
                  <a:schemeClr val="bg1"/>
                </a:solidFill>
              </a:rPr>
              <a:t>whatever you do, whether in word or deed, do it all in the name of the Lord Jesus, </a:t>
            </a:r>
            <a:r>
              <a:rPr lang="en-US" sz="5400" i="1" u="sng" dirty="0">
                <a:solidFill>
                  <a:schemeClr val="bg1"/>
                </a:solidFill>
              </a:rPr>
              <a:t>giving thanks</a:t>
            </a:r>
            <a:r>
              <a:rPr lang="en-US" sz="5400" i="1" dirty="0">
                <a:solidFill>
                  <a:schemeClr val="bg1"/>
                </a:solidFill>
              </a:rPr>
              <a:t> to God the Father through him.</a:t>
            </a:r>
            <a:endParaRPr lang="en-US" sz="5400" dirty="0">
              <a:solidFill>
                <a:schemeClr val="bg1"/>
              </a:solidFill>
            </a:endParaRPr>
          </a:p>
          <a:p>
            <a:pPr algn="l"/>
            <a:endParaRPr lang="en-US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59" y="342004"/>
            <a:ext cx="11591091" cy="6268658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>
                <a:solidFill>
                  <a:schemeClr val="bg1"/>
                </a:solidFill>
              </a:rPr>
              <a:t>Themes to Major on in Thanksgiving</a:t>
            </a:r>
            <a:endParaRPr lang="en-US" sz="5400" dirty="0">
              <a:solidFill>
                <a:schemeClr val="bg1"/>
              </a:solidFill>
            </a:endParaRPr>
          </a:p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.)  </a:t>
            </a:r>
            <a:r>
              <a:rPr lang="en-US" sz="5400" dirty="0" smtClean="0">
                <a:solidFill>
                  <a:schemeClr val="bg1"/>
                </a:solidFill>
              </a:rPr>
              <a:t>Growth that trials</a:t>
            </a:r>
            <a:r>
              <a:rPr lang="en-US" sz="5400" dirty="0">
                <a:solidFill>
                  <a:schemeClr val="bg1"/>
                </a:solidFill>
              </a:rPr>
              <a:t>, tribulations </a:t>
            </a:r>
            <a:r>
              <a:rPr lang="en-US" sz="5400" dirty="0" smtClean="0">
                <a:solidFill>
                  <a:schemeClr val="bg1"/>
                </a:solidFill>
              </a:rPr>
              <a:t>&amp; needs bring</a:t>
            </a:r>
            <a:endParaRPr lang="en-US" sz="5400" dirty="0">
              <a:solidFill>
                <a:schemeClr val="bg1"/>
              </a:solidFill>
            </a:endParaRPr>
          </a:p>
          <a:p>
            <a:pPr algn="l"/>
            <a:r>
              <a:rPr lang="en-US" sz="5400" dirty="0">
                <a:solidFill>
                  <a:schemeClr val="bg1"/>
                </a:solidFill>
              </a:rPr>
              <a:t>2.)  Other believers in </a:t>
            </a:r>
            <a:r>
              <a:rPr lang="en-US" sz="5400" dirty="0" smtClean="0">
                <a:solidFill>
                  <a:schemeClr val="bg1"/>
                </a:solidFill>
              </a:rPr>
              <a:t>God’s family </a:t>
            </a:r>
          </a:p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3</a:t>
            </a:r>
            <a:r>
              <a:rPr lang="en-US" sz="5400" dirty="0">
                <a:solidFill>
                  <a:schemeClr val="bg1"/>
                </a:solidFill>
              </a:rPr>
              <a:t>.)  Spiritual blessings in </a:t>
            </a:r>
            <a:r>
              <a:rPr lang="en-US" sz="5400" dirty="0" smtClean="0">
                <a:solidFill>
                  <a:schemeClr val="bg1"/>
                </a:solidFill>
              </a:rPr>
              <a:t>Christ</a:t>
            </a:r>
          </a:p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4</a:t>
            </a:r>
            <a:r>
              <a:rPr lang="en-US" sz="5400" dirty="0">
                <a:solidFill>
                  <a:schemeClr val="bg1"/>
                </a:solidFill>
              </a:rPr>
              <a:t>.)  Physical provisions of God</a:t>
            </a: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3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9" y="-871606"/>
            <a:ext cx="12230389" cy="7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algn="l"/>
            <a:r>
              <a:rPr lang="en-US" sz="5400" i="1" dirty="0" smtClean="0"/>
              <a:t>Devote </a:t>
            </a:r>
            <a:r>
              <a:rPr lang="en-US" sz="5400" i="1" dirty="0"/>
              <a:t>yourselves to prayer, being watchful and </a:t>
            </a:r>
            <a:r>
              <a:rPr lang="en-US" sz="5400" i="1" u="sng" dirty="0"/>
              <a:t>thankful</a:t>
            </a:r>
            <a:r>
              <a:rPr lang="en-US" sz="5400" i="1" dirty="0"/>
              <a:t>.</a:t>
            </a:r>
            <a:endParaRPr lang="en-US" sz="5400" dirty="0"/>
          </a:p>
          <a:p>
            <a:pPr algn="l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0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omm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900"/>
            <a:ext cx="12408119" cy="8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0981491" cy="6514264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/>
              <a:t>I Corinthians 10:16</a:t>
            </a:r>
          </a:p>
          <a:p>
            <a:pPr algn="l"/>
            <a:r>
              <a:rPr lang="en-US" sz="5400" i="1" dirty="0" smtClean="0"/>
              <a:t>Is </a:t>
            </a:r>
            <a:r>
              <a:rPr lang="en-US" sz="5400" i="1" dirty="0"/>
              <a:t>not the cup of thanksgiving </a:t>
            </a:r>
            <a:endParaRPr lang="en-US" sz="5400" i="1" dirty="0" smtClean="0"/>
          </a:p>
          <a:p>
            <a:pPr algn="l"/>
            <a:r>
              <a:rPr lang="en-US" sz="5400" i="1" dirty="0" smtClean="0"/>
              <a:t>for </a:t>
            </a:r>
            <a:r>
              <a:rPr lang="en-US" sz="5400" i="1" dirty="0"/>
              <a:t>which we give thanks a participation in the blood of Christ? And is not the bread that we break a participation in the body of Christ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708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909" y="591386"/>
            <a:ext cx="11591091" cy="1861550"/>
          </a:xfrm>
        </p:spPr>
        <p:txBody>
          <a:bodyPr>
            <a:noAutofit/>
          </a:bodyPr>
          <a:lstStyle/>
          <a:p>
            <a:pPr algn="l"/>
            <a:r>
              <a:rPr lang="en-US" sz="5400" b="1" u="sng" dirty="0" smtClean="0"/>
              <a:t>I Corinthians 10:16</a:t>
            </a:r>
          </a:p>
          <a:p>
            <a:pPr algn="l"/>
            <a:r>
              <a:rPr lang="en-US" sz="5400" i="1" dirty="0" smtClean="0"/>
              <a:t>Is </a:t>
            </a:r>
            <a:r>
              <a:rPr lang="en-US" sz="5400" i="1" dirty="0"/>
              <a:t>not the cup of thanksgiving for which we give thanks a participation in the blood of Christ? And is not the bread that we break a participation in the body of Christ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5718"/>
            <a:ext cx="608647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81099"/>
            <a:ext cx="6086475" cy="44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Image result for thankful tur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22565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ankful turke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2" y="1485900"/>
            <a:ext cx="5689598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1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e first thanks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8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480" y="554824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e May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291</Words>
  <Application>Microsoft Office PowerPoint</Application>
  <PresentationFormat>Widescreen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2017-11-22T21:22:27Z</dcterms:created>
  <dcterms:modified xsi:type="dcterms:W3CDTF">2017-11-26T15:56:54Z</dcterms:modified>
</cp:coreProperties>
</file>