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67" r:id="rId3"/>
    <p:sldId id="280" r:id="rId4"/>
    <p:sldId id="271" r:id="rId5"/>
    <p:sldId id="303" r:id="rId6"/>
    <p:sldId id="301" r:id="rId7"/>
    <p:sldId id="304" r:id="rId8"/>
    <p:sldId id="305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24" d="100"/>
          <a:sy n="24" d="100"/>
        </p:scale>
        <p:origin x="249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0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6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860C-B037-45FB-B329-4E7BA00966A4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</a:t>
            </a:r>
            <a:r>
              <a:rPr lang="en-US" sz="40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1:27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0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Religion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that God our Father accepts as pure and faultless is this: to look after orphans and widows in their distress and to keep oneself from being polluted by the world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James 2:8, 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you really keep the royal law found in Scripture, “Love your neighbor as yourself,” you are doing right.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But if you show favoritism, you sin and are convicted by the law as lawbreakers.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1073425"/>
            <a:ext cx="113504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2:12, 13</a:t>
            </a:r>
            <a:r>
              <a:rPr lang="en-US" sz="4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Speak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and act as those who are going to be judged by the law that gives freedom, </a:t>
            </a:r>
            <a:endParaRPr lang="en-US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because judgment without mercy will be shown to anyone who has not been merciful. Mercy triumphs over judgment.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79" y="1695139"/>
            <a:ext cx="11727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150 </a:t>
            </a:r>
            <a:r>
              <a:rPr lang="en-US" sz="4800" i="1" dirty="0"/>
              <a:t>million</a:t>
            </a:r>
            <a:r>
              <a:rPr lang="en-US" sz="4800" dirty="0"/>
              <a:t> children worldwide who have lost either one or both </a:t>
            </a:r>
            <a:r>
              <a:rPr lang="en-US" sz="4800" dirty="0" smtClean="0"/>
              <a:t>parents.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18-25 </a:t>
            </a:r>
            <a:r>
              <a:rPr lang="en-US" sz="4800" i="1" dirty="0" smtClean="0"/>
              <a:t>million</a:t>
            </a:r>
            <a:r>
              <a:rPr lang="en-US" sz="4800" b="1" i="1" dirty="0" smtClean="0"/>
              <a:t> </a:t>
            </a:r>
            <a:r>
              <a:rPr lang="en-US" sz="4800" i="1" dirty="0" smtClean="0"/>
              <a:t>are “double orphans” who have lost both parents.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/>
              <a:t>THE</a:t>
            </a:r>
            <a:r>
              <a:rPr lang="en-US" sz="4800" dirty="0" smtClean="0"/>
              <a:t> most important statistical number is </a:t>
            </a:r>
            <a:r>
              <a:rPr lang="en-US" sz="4800" b="1" u="sng" dirty="0" smtClean="0"/>
              <a:t>1</a:t>
            </a:r>
            <a:r>
              <a:rPr lang="en-US" sz="4800" dirty="0" smtClean="0"/>
              <a:t>:  “orphans” are cared for 1 life at a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429" y="354842"/>
            <a:ext cx="1069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Statistics about Orphans</a:t>
            </a:r>
            <a:endParaRPr lang="en-US" sz="4800" u="sng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79" y="1363260"/>
            <a:ext cx="11727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many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of you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as children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were “orphaned” at some period in your life—either by the loss/virtual absence of 1 parent or the loss of both parents?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many as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here have engaged in adoption OR foster parenting OR step-parenting at some time in your life?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429" y="354842"/>
            <a:ext cx="1069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 Facts about Orphans</a:t>
            </a:r>
            <a:endParaRPr lang="en-US" sz="4800" u="sng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2:8,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(It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say…)</a:t>
            </a:r>
            <a:endParaRPr lang="en-US" sz="4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“If you really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kept at some point in your life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the royal law found in Scripture, “Love your neighbor as yourself,” you are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then presently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doing right…you are not showing favoritism.”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2:8,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(NIV)</a:t>
            </a:r>
            <a:endParaRPr lang="en-US" sz="4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you really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the royal law found in Scripture, “Love your neighbor as yourself,” you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are doing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right.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But if you show favoritism, you sin and are convicted by the law as lawbreakers.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Luke 10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—The Good Samaritan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the good samari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23" y="1442289"/>
            <a:ext cx="6826526" cy="54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Bradley Hand ITC" panose="03070402050302030203" pitchFamily="66" charset="0"/>
              </a:rPr>
              <a:t>Why </a:t>
            </a:r>
            <a:r>
              <a:rPr lang="en-US" sz="5400" b="1" dirty="0">
                <a:latin typeface="Bradley Hand ITC" panose="03070402050302030203" pitchFamily="66" charset="0"/>
              </a:rPr>
              <a:t>is the care of widows and orphans so central to God’s heart?  </a:t>
            </a:r>
            <a:endParaRPr lang="en-US" sz="5400" b="1" dirty="0" smtClean="0">
              <a:latin typeface="Bradley Hand ITC" panose="03070402050302030203" pitchFamily="66" charset="0"/>
            </a:endParaRPr>
          </a:p>
          <a:p>
            <a:pPr algn="ctr"/>
            <a:endParaRPr lang="en-US" sz="5400" b="1" dirty="0">
              <a:latin typeface="Bradley Hand ITC" panose="03070402050302030203" pitchFamily="66" charset="0"/>
            </a:endParaRPr>
          </a:p>
          <a:p>
            <a:pPr algn="ctr"/>
            <a:r>
              <a:rPr lang="en-US" sz="5400" b="1" dirty="0" smtClean="0">
                <a:latin typeface="Bradley Hand ITC" panose="03070402050302030203" pitchFamily="66" charset="0"/>
              </a:rPr>
              <a:t>What </a:t>
            </a:r>
            <a:r>
              <a:rPr lang="en-US" sz="5400" b="1" dirty="0">
                <a:latin typeface="Bradley Hand ITC" panose="03070402050302030203" pitchFamily="66" charset="0"/>
              </a:rPr>
              <a:t>is the connection between God’s compassion for widows and orphans and what he wants all of His children to BE</a:t>
            </a:r>
            <a:r>
              <a:rPr lang="en-US" sz="5400" b="1" dirty="0" smtClean="0">
                <a:latin typeface="Bradley Hand ITC" panose="03070402050302030203" pitchFamily="66" charset="0"/>
              </a:rPr>
              <a:t>?  </a:t>
            </a:r>
            <a:endParaRPr lang="en-US" sz="5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3897</TotalTime>
  <Words>232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71</cp:revision>
  <dcterms:created xsi:type="dcterms:W3CDTF">2016-10-07T21:39:43Z</dcterms:created>
  <dcterms:modified xsi:type="dcterms:W3CDTF">2016-10-23T16:02:39Z</dcterms:modified>
</cp:coreProperties>
</file>