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73" r:id="rId8"/>
    <p:sldId id="286" r:id="rId9"/>
    <p:sldId id="268" r:id="rId10"/>
    <p:sldId id="262" r:id="rId11"/>
    <p:sldId id="270" r:id="rId12"/>
    <p:sldId id="271" r:id="rId13"/>
    <p:sldId id="264" r:id="rId14"/>
    <p:sldId id="274" r:id="rId15"/>
    <p:sldId id="275" r:id="rId16"/>
    <p:sldId id="266" r:id="rId17"/>
    <p:sldId id="276" r:id="rId18"/>
    <p:sldId id="263" r:id="rId19"/>
    <p:sldId id="277" r:id="rId20"/>
    <p:sldId id="278" r:id="rId21"/>
    <p:sldId id="265" r:id="rId22"/>
    <p:sldId id="279" r:id="rId23"/>
    <p:sldId id="280" r:id="rId24"/>
    <p:sldId id="284" r:id="rId25"/>
    <p:sldId id="285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601"/>
    <a:srgbClr val="080901"/>
    <a:srgbClr val="01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C320-E2C9-6BE4-2970-DD264A66A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06FBB-16ED-725C-54BC-E9C268EA0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C0718-4A5C-BFF4-8BB6-CA21EFCE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E2A8F-3325-FF22-220E-99DD53B6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C32D-235D-42DC-30C3-9B80F384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5D5A-AABA-2FB5-A0DA-3EA02BD2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A4D6F-1A46-BFED-18C3-95EA607C3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782E4-37ED-BFE7-ADCB-A8E4CAF68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646A-7E41-D570-BFCB-1FD6F604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1AEC5-BE3C-D790-D4FF-A5288E9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3FFBC-A405-7D00-96D2-1CBFD2A20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1F324-6580-AE1C-1FBE-7FE612D9B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BD3EE-B84C-83C6-FF84-E076143B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4F60D-A812-4ABF-C006-9AE95B4A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D2CA-0371-667B-823B-AE396FC1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9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C1AC-1C86-05C7-607F-1E93ED790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3C343-6513-21B7-23A7-983E70B0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A9557-D8DF-B035-3C0E-1B105BA1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8FD2B-914D-DF3F-6357-E048A389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BFF48-5C2E-3CA4-EC31-7F2D423B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3224-0D7A-63D7-E2D9-BAC2D1AD3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7B247-E0A8-CDEB-135C-DD1B7A6D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CBB1-1433-50CE-E0AC-F4EB2CFE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9B9E7-AE60-BB46-53E5-68E57BC5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DBB83-F943-38ED-0BD1-CBD9B470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3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8874-B893-829E-22EE-4BC306CE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C175B-EA85-E1F7-4913-7A99B1859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B6D45-1A2F-38C3-CD21-FA1604C7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2B943-2500-42AF-514F-1CC597AE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4D16-CD38-AC2E-793D-63FFB2E7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1D3D0-DE9D-CC83-6A65-8019FEE4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1C0F-8753-B800-17A5-4EAFA4E3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BE6E6-142D-AC60-73D5-83A4C4F28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3A35A-AD76-690C-C566-838FD799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4883D-F53C-B7C3-7CAE-313B67213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E37A9-93A4-8BCC-1D02-5F1426C3B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6B8B8-5CB1-47A0-42B1-2CD9E550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82BA4-3F74-F3CB-77D6-63CFF1B0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7FC0A-4836-ED3A-EC74-B0444AE2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11B3-879C-89E0-9389-A6C45532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9EE93-8EA8-1ACA-FEEB-6A58669B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8B757-A793-634E-760D-181D5881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0642-F348-8CDD-FFE2-801AB605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8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524B6-23B7-6AC3-77D2-B47F09DA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43815-326B-5F24-43A5-6DB7267B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97E5-D813-8471-786B-C440DD20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6F0C9-3F25-0758-C445-61F5C7A5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CBD4-6F35-5FC9-F457-7AF477404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77B80-3428-52DB-9583-CC60F931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6EBBB-5753-D160-976F-FDC3C46D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F0F55-BDC2-F1D3-2395-2ED7DA74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B25F9-B5B6-5F7A-9E60-43DE1580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C7DE-DD6C-478D-81F7-AC1B71EE2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710E42-1E9E-B01B-1AB6-A707E8C8E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08E56-05A4-D858-ABF0-D87CA6B8D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F1B44-D2E2-37C2-8A40-6851AB8B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5708B-02E3-B9B8-A7E2-CBED9C9F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BE3C0-B0F1-F580-5CDB-E6A377A5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6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1399D-99DD-7515-D362-8E1681C9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92ACC-AE42-9850-6EF4-609CA6CB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1E417-0522-8019-0B90-EB6CD6B6E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B0B1-1492-455E-9F5B-21E03F5071A7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CACE9-30BC-F4CA-11B0-876714D5C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20606-4EAF-787E-D240-7BEAE6F5D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EF1E-5860-4606-956B-6247E7C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F20BDF-6033-6640-69E5-9699E325B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7D19C4-5640-1460-9A1D-71B4B2EEB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14"/>
          <a:stretch/>
        </p:blipFill>
        <p:spPr bwMode="auto">
          <a:xfrm>
            <a:off x="-872837" y="-1201383"/>
            <a:ext cx="6774873" cy="8842042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DDF594-7570-9C93-9079-F3B751AA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909" y="4303640"/>
            <a:ext cx="7232073" cy="2387600"/>
          </a:xfrm>
          <a:solidFill>
            <a:srgbClr val="010101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1 John 1:3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5BC0F5-3928-B499-E1E6-1F28D54E3808}"/>
              </a:ext>
            </a:extLst>
          </p:cNvPr>
          <p:cNvSpPr txBox="1">
            <a:spLocks/>
          </p:cNvSpPr>
          <p:nvPr/>
        </p:nvSpPr>
        <p:spPr>
          <a:xfrm>
            <a:off x="5902036" y="0"/>
            <a:ext cx="6151418" cy="4573298"/>
          </a:xfrm>
          <a:prstGeom prst="rect">
            <a:avLst/>
          </a:prstGeom>
          <a:solidFill>
            <a:srgbClr val="010101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96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FELLOWSHIP</a:t>
            </a:r>
            <a:r>
              <a:rPr lang="en-US" sz="6600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 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5400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WITH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95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85947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Observation #1: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261419"/>
            <a:ext cx="11213431" cy="44695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72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God is light, in him is NO DARKNESS.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4400" b="1" baseline="30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(If we want to have fellowship with God, we must conform our lives to his nature because he cannot change to conform to any darkness in us)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4800" baseline="30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Illustration: ???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7200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8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This is the message we have heard from him and declare to you: God is light; in him there is no darkness at all.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If we claim to have fellowship with him and yet walk in the darkness, we lie and do not live out the truth. 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7 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But if we walk in the light, as he is in the light, we have fellowship with one another, and the blood of Jesus, his Son, purifies us from all</a:t>
            </a:r>
            <a:r>
              <a:rPr lang="en-US" baseline="300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sin.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8 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to be without sin, we deceive ourselves and the truth is not in us. 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9 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confess our sins, he is faithful and just and will forgive us our sins and purify us from all unrighteousness.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10 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we have not sinned, we make him out to be a liar and his word is not in us.</a:t>
            </a:r>
            <a:endParaRPr lang="en-US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06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2:4-6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Whoever says, “I know him,” but does not </a:t>
            </a:r>
            <a:r>
              <a:rPr lang="en-US" sz="32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what he commands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liar, and the truth is not in that person. 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if anyone </a:t>
            </a:r>
            <a:r>
              <a:rPr lang="en-US" sz="32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obeys his word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love for God is truly made complete in them. This is how we know we are in him: 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Whoever claims to live in him must </a:t>
            </a:r>
            <a:r>
              <a:rPr lang="en-US" sz="32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as Jesus did</a:t>
            </a:r>
            <a:r>
              <a:rPr lang="en-US" sz="3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0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Observation #2: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9" y="1860884"/>
            <a:ext cx="11213431" cy="47070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We walk in the light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when we obey God’s word.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7800" b="1" baseline="30000" dirty="0">
              <a:solidFill>
                <a:schemeClr val="bg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We walk in darkness when we unrepentantly disobey God’s word. </a:t>
            </a:r>
            <a:endParaRPr lang="en-US" sz="8800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1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1690688"/>
            <a:ext cx="10515600" cy="50403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proclaim to you what we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seen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heard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 that you also may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us.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our </a:t>
            </a: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with the Father and with his son Jesus Christ.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9CE87-1C7D-1E8C-97EA-B950980B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2209">
            <a:off x="10149296" y="356005"/>
            <a:ext cx="1704161" cy="164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55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This is the message we have heard from him and declare to you: God is light; in him there is no darkness at all.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If we claim to have fellowship with him and yet walk in the darkness, we lie and do not live out the truth. 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7 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But if we walk in the light, as he is in the light, we have fellowship with one another, and the blood of Jesus, his Son, purifies us from all</a:t>
            </a:r>
            <a:r>
              <a:rPr lang="en-US" baseline="300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sin.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8 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to be without sin, we deceive ourselves and the truth is not in us. 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9 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confess our sins, he is faithful and just and will forgive us our sins and purify us from all unrighteousness.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10 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we have not sinned, we make him out to be a liar and his word is not in us.</a:t>
            </a:r>
            <a:endParaRPr lang="en-US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9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Observation #3: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3"/>
            <a:ext cx="11213431" cy="46751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Our fellowship with one another comes from individual fellowship with God.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aseline="300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(conversely, our spiritual fellowship ceases to exist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aseline="300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when we walk in darkness)</a:t>
            </a:r>
            <a:endParaRPr lang="en-US" sz="4800" baseline="30000" dirty="0">
              <a:solidFill>
                <a:schemeClr val="bg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7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This is the message we have heard from him and declare to you: God is light; in him there is no darkness at all.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If we claim to have fellowship with him and yet walk in the darkness, we lie and do not live out the truth. 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7 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But if we walk in the light, as he is in the light, we have fellowship with one another, and the blood of Jesus, his Son, purifies us from all</a:t>
            </a:r>
            <a:r>
              <a:rPr lang="en-US" baseline="300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sin.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8 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to be without sin, we deceive ourselves and the truth is not in us. 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9 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confess our sins, he is faithful and just and will forgive us our sins and purify us from all unrighteousness.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10 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we have not sinned, we make him out to be a liar and his word is not in us.</a:t>
            </a:r>
            <a:endParaRPr lang="en-US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66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Observation #4: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890684"/>
            <a:ext cx="11213431" cy="38403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life that walks in the light </a:t>
            </a:r>
            <a:r>
              <a:rPr lang="en-US" sz="8800" b="1" baseline="300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confesses sin regularly. </a:t>
            </a:r>
            <a:endParaRPr lang="en-US" sz="8800" b="1" baseline="30000" dirty="0">
              <a:solidFill>
                <a:schemeClr val="bg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9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:9 …if we confess our sins, he is faithful and just to forgive our sins and to cleanse us from all unrighteousness.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2:1 If anyone does sin, we have an advocate with the Father, Jesus Christ the righteous.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2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rotesque Light" panose="020B0304020202020204" pitchFamily="34" charset="0"/>
              </a:rPr>
              <a:t>-Memorization Reminder-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REPITITION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 REINFORCES</a:t>
            </a:r>
          </a:p>
        </p:txBody>
      </p:sp>
    </p:spTree>
    <p:extLst>
      <p:ext uri="{BB962C8B-B14F-4D97-AF65-F5344CB8AC3E}">
        <p14:creationId xmlns:p14="http://schemas.microsoft.com/office/powerpoint/2010/main" val="8467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1690688"/>
            <a:ext cx="10515600" cy="50403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proclaim to you what we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6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</a:t>
            </a: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36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</a:t>
            </a: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 that you also…      					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9CE87-1C7D-1E8C-97EA-B950980B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2209">
            <a:off x="10149296" y="356005"/>
            <a:ext cx="1704161" cy="164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24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Observation #5: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534654"/>
            <a:ext cx="11213431" cy="41963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8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 primary evidence of God’s power at work in someone’s life is growth in HOLY LIVING. </a:t>
            </a:r>
          </a:p>
        </p:txBody>
      </p:sp>
    </p:spTree>
    <p:extLst>
      <p:ext uri="{BB962C8B-B14F-4D97-AF65-F5344CB8AC3E}">
        <p14:creationId xmlns:p14="http://schemas.microsoft.com/office/powerpoint/2010/main" val="2840372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Assurances of Salvation in 1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1379621"/>
            <a:ext cx="11650579" cy="535137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3 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And by this we know that we have come to know him, if 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we keep his commandments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2:5 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By this we may know that we are in him: 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6 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whoever says he abides in him 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ought to 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walk in the same way in which he walked.</a:t>
            </a:r>
            <a:r>
              <a:rPr lang="en-US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3:10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10 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By this it is evident who are the children of God, and who are the 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children of the devil: whoever does not practice righteousness is not of God, nor is the one who does not love his brother.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3:24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24 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Whoever keeps his commandments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abides in God, and God</a:t>
            </a:r>
            <a:r>
              <a:rPr lang="en-US" sz="2000" baseline="300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in him.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5:2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2 </a:t>
            </a: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By this we know that we love the children of God,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when we 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love God and obey his commandments.</a:t>
            </a:r>
          </a:p>
        </p:txBody>
      </p:sp>
    </p:spTree>
    <p:extLst>
      <p:ext uri="{BB962C8B-B14F-4D97-AF65-F5344CB8AC3E}">
        <p14:creationId xmlns:p14="http://schemas.microsoft.com/office/powerpoint/2010/main" val="1182549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Take 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055813"/>
            <a:ext cx="11650579" cy="4675187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 </a:t>
            </a: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living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 God’s word.</a:t>
            </a:r>
          </a:p>
        </p:txBody>
      </p:sp>
    </p:spTree>
    <p:extLst>
      <p:ext uri="{BB962C8B-B14F-4D97-AF65-F5344CB8AC3E}">
        <p14:creationId xmlns:p14="http://schemas.microsoft.com/office/powerpoint/2010/main" val="9391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Take 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055813"/>
            <a:ext cx="11650579" cy="4675187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 </a:t>
            </a: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living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 God’s word.</a:t>
            </a:r>
          </a:p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deceptive. Take seriously when other Christians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out sin in your life. </a:t>
            </a:r>
          </a:p>
        </p:txBody>
      </p:sp>
    </p:spTree>
    <p:extLst>
      <p:ext uri="{BB962C8B-B14F-4D97-AF65-F5344CB8AC3E}">
        <p14:creationId xmlns:p14="http://schemas.microsoft.com/office/powerpoint/2010/main" val="3824328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Take 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055813"/>
            <a:ext cx="11650579" cy="4675187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 </a:t>
            </a: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living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 God’s word.</a:t>
            </a:r>
          </a:p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deceptive. Take seriously when other Christians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out sin in your life.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When we sin, acknowledge/confess it to God. He is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faithful to forgive and restore fellowship with us.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(prayer station)</a:t>
            </a:r>
          </a:p>
        </p:txBody>
      </p:sp>
    </p:spTree>
    <p:extLst>
      <p:ext uri="{BB962C8B-B14F-4D97-AF65-F5344CB8AC3E}">
        <p14:creationId xmlns:p14="http://schemas.microsoft.com/office/powerpoint/2010/main" val="251084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1690688"/>
            <a:ext cx="10515600" cy="50403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		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9CE87-1C7D-1E8C-97EA-B950980B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2209">
            <a:off x="10149296" y="356005"/>
            <a:ext cx="1704161" cy="164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11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-Benediction-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979174"/>
            <a:ext cx="11650579" cy="37518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7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3:1-3</a:t>
            </a:r>
          </a:p>
        </p:txBody>
      </p:sp>
    </p:spTree>
    <p:extLst>
      <p:ext uri="{BB962C8B-B14F-4D97-AF65-F5344CB8AC3E}">
        <p14:creationId xmlns:p14="http://schemas.microsoft.com/office/powerpoint/2010/main" val="3077432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F20BDF-6033-6640-69E5-9699E325B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7D19C4-5640-1460-9A1D-71B4B2EEB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14"/>
          <a:stretch/>
        </p:blipFill>
        <p:spPr bwMode="auto">
          <a:xfrm>
            <a:off x="-872837" y="-1201383"/>
            <a:ext cx="6774873" cy="8842042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DDF594-7570-9C93-9079-F3B751AA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909" y="4303640"/>
            <a:ext cx="7232073" cy="2387600"/>
          </a:xfrm>
          <a:solidFill>
            <a:srgbClr val="010101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1 John 1:3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5BC0F5-3928-B499-E1E6-1F28D54E3808}"/>
              </a:ext>
            </a:extLst>
          </p:cNvPr>
          <p:cNvSpPr txBox="1">
            <a:spLocks/>
          </p:cNvSpPr>
          <p:nvPr/>
        </p:nvSpPr>
        <p:spPr>
          <a:xfrm>
            <a:off x="5902036" y="0"/>
            <a:ext cx="6151418" cy="4573298"/>
          </a:xfrm>
          <a:prstGeom prst="rect">
            <a:avLst/>
          </a:prstGeom>
          <a:solidFill>
            <a:srgbClr val="010101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96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FELLOWSHIP</a:t>
            </a:r>
            <a:r>
              <a:rPr lang="en-US" sz="6600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 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5400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WITH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95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1295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1690688"/>
            <a:ext cx="10515600" cy="50403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proclaim to you what we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seen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heard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 that you also may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us.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our </a:t>
            </a: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with the Father and with his son Jesus Christ.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9CE87-1C7D-1E8C-97EA-B950980B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2209">
            <a:off x="10149296" y="356005"/>
            <a:ext cx="1704161" cy="164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9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ACB5682-7700-6337-D07C-AD6BCAAE3F3F}"/>
              </a:ext>
            </a:extLst>
          </p:cNvPr>
          <p:cNvSpPr txBox="1">
            <a:spLocks/>
          </p:cNvSpPr>
          <p:nvPr/>
        </p:nvSpPr>
        <p:spPr>
          <a:xfrm>
            <a:off x="2597364" y="0"/>
            <a:ext cx="7605416" cy="6018299"/>
          </a:xfrm>
          <a:prstGeom prst="rect">
            <a:avLst/>
          </a:prstGeom>
          <a:solidFill>
            <a:srgbClr val="01010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88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FELLOWSHIP</a:t>
            </a:r>
            <a:r>
              <a:rPr lang="en-US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 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WITH</a:t>
            </a: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88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54387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ACB5682-7700-6337-D07C-AD6BCAAE3F3F}"/>
              </a:ext>
            </a:extLst>
          </p:cNvPr>
          <p:cNvSpPr txBox="1">
            <a:spLocks/>
          </p:cNvSpPr>
          <p:nvPr/>
        </p:nvSpPr>
        <p:spPr>
          <a:xfrm>
            <a:off x="1844842" y="128337"/>
            <a:ext cx="9304422" cy="6601326"/>
          </a:xfrm>
          <a:prstGeom prst="rect">
            <a:avLst/>
          </a:prstGeom>
          <a:solidFill>
            <a:srgbClr val="01010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Biome Light" panose="020B0502040204020203" pitchFamily="34" charset="0"/>
              </a:rPr>
              <a:t>Abraham: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Grotesque Light" panose="020B0604020202020204" pitchFamily="34" charset="0"/>
                <a:cs typeface="Biome Light" panose="020B0502040204020203" pitchFamily="34" charset="0"/>
              </a:rPr>
              <a:t>James 2:23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the scripture was fulfilled that says, “Abraham believed God, and it was credited to him as righteousness, and he was called </a:t>
            </a:r>
            <a:r>
              <a:rPr lang="en-US" sz="36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God’s friend.</a:t>
            </a:r>
            <a:endParaRPr lang="en-US" sz="28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800" b="1" dirty="0">
              <a:solidFill>
                <a:schemeClr val="bg1"/>
              </a:solidFill>
              <a:latin typeface="Segoe UI" panose="020B0502040204020203" pitchFamily="34" charset="0"/>
              <a:cs typeface="Biome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Biome Light" panose="020B0502040204020203" pitchFamily="34" charset="0"/>
              </a:rPr>
              <a:t>Moses: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Biome Light" panose="020B0502040204020203" pitchFamily="34" charset="0"/>
              </a:rPr>
              <a:t>Exodus 33:11a 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Lord would speak to Moses face to face,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one speaks to 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friend.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Biome Light" panose="020B0502040204020203" pitchFamily="34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</a:pPr>
            <a:endParaRPr lang="en-US" sz="1200" b="1" dirty="0">
              <a:solidFill>
                <a:schemeClr val="bg1"/>
              </a:solidFill>
              <a:latin typeface="Segoe UI" panose="020B0502040204020203" pitchFamily="34" charset="0"/>
              <a:cs typeface="Biome Light" panose="020B0502040204020203" pitchFamily="34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</a:pPr>
            <a:endParaRPr lang="en-US" sz="1200" b="1" dirty="0">
              <a:solidFill>
                <a:schemeClr val="bg1"/>
              </a:solidFill>
              <a:latin typeface="Segoe UI" panose="020B0502040204020203" pitchFamily="34" charset="0"/>
              <a:cs typeface="Biome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8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15:13-15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90914"/>
            <a:ext cx="11213431" cy="504031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Greater love has no one than this: </a:t>
            </a:r>
          </a:p>
          <a:p>
            <a:pPr marL="0" marR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to lay down one’s life for one’s friends.</a:t>
            </a:r>
            <a:endParaRPr lang="en-US" dirty="0">
              <a:solidFill>
                <a:schemeClr val="bg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You are my friends if you do what I command.</a:t>
            </a:r>
            <a:endParaRPr lang="en-US" sz="3200" b="1" dirty="0">
              <a:solidFill>
                <a:schemeClr val="bg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no longer call you servants, because a servant does not know his master’s business. </a:t>
            </a:r>
          </a:p>
          <a:p>
            <a:pPr marL="0" marR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Instead, </a:t>
            </a:r>
            <a:r>
              <a:rPr lang="en-US" sz="32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have called you friends</a:t>
            </a:r>
            <a:r>
              <a:rPr lang="en-US" sz="3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for everything that I learned from my Father I have made known to you.</a:t>
            </a:r>
            <a:endParaRPr lang="en-US" sz="3200" dirty="0">
              <a:solidFill>
                <a:schemeClr val="bg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1" y="1690688"/>
            <a:ext cx="10515600" cy="50403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proclaim to you what we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seen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6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heard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 that you also may have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us.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our </a:t>
            </a:r>
            <a:r>
              <a:rPr lang="en-US" sz="6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FELLOWSHIP</a:t>
            </a: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with the Father and with his son Jesus Christ.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9CE87-1C7D-1E8C-97EA-B950980B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32209">
            <a:off x="10149296" y="356005"/>
            <a:ext cx="1704161" cy="164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3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4:23-25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90914"/>
            <a:ext cx="11213431" cy="504031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23 </a:t>
            </a:r>
            <a:r>
              <a:rPr lang="en-US" sz="36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words “it was credited to him” were written not for him alone, 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24 </a:t>
            </a:r>
            <a:r>
              <a:rPr lang="en-US" sz="36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also for us, to whom God will credit righteousness—for us who believe in him who raised Jesus our Lord from the dead. 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25 </a:t>
            </a:r>
            <a:r>
              <a:rPr lang="en-US" sz="36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delivered over to death for our sins and was raised to life for our justification.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2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33CA58-68E9-4D24-43DC-D8F539800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r="38715" b="23875"/>
          <a:stretch/>
        </p:blipFill>
        <p:spPr bwMode="auto">
          <a:xfrm rot="10800000" flipH="1">
            <a:off x="0" y="0"/>
            <a:ext cx="2100262" cy="6731000"/>
          </a:xfrm>
          <a:prstGeom prst="rect">
            <a:avLst/>
          </a:prstGeom>
          <a:solidFill>
            <a:srgbClr val="01010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77AC7-B01B-004A-57E5-9420E371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365125"/>
            <a:ext cx="10163175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rotesque Light" panose="020B0304020202020204" pitchFamily="34" charset="0"/>
              </a:rPr>
              <a:t>1 John 1:5-10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1124-B56E-EA02-92B2-FD73847B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1213431" cy="504031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This is the message we have heard from him and declare to you: God is light; in him there is no darkness at all.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If we claim to have fellowship with him and yet walk in the darkness, we lie and do not live out the truth. 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7 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But if we walk in the light, as he is in the light, we have fellowship with one another, and the blood of Jesus, his Son, purifies us from all</a:t>
            </a:r>
            <a:r>
              <a:rPr lang="en-US" baseline="300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sin.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8 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to be without sin, we deceive ourselves and the truth is not in us. 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9 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confess our sins, he is faithful and just and will forgive us our sins and purify us from all unrighteousness.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10 </a:t>
            </a:r>
            <a:r>
              <a:rPr lang="en-US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If we claim we have not sinned, we make him out to be a liar and his word is not in us.</a:t>
            </a:r>
            <a:endParaRPr lang="en-US" dirty="0">
              <a:solidFill>
                <a:schemeClr val="bg1"/>
              </a:solidFill>
              <a:latin typeface="Grotesque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4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1513</Words>
  <Application>Microsoft Office PowerPoint</Application>
  <PresentationFormat>Widescreen</PresentationFormat>
  <Paragraphs>132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Grotesque Light</vt:lpstr>
      <vt:lpstr>Segoe UI</vt:lpstr>
      <vt:lpstr>Office Theme</vt:lpstr>
      <vt:lpstr>1 John 1:3</vt:lpstr>
      <vt:lpstr>-Memorization Reminder-</vt:lpstr>
      <vt:lpstr>1 John 1:3</vt:lpstr>
      <vt:lpstr>PowerPoint Presentation</vt:lpstr>
      <vt:lpstr>PowerPoint Presentation</vt:lpstr>
      <vt:lpstr>John 15:13-15</vt:lpstr>
      <vt:lpstr>1 John 1:3</vt:lpstr>
      <vt:lpstr>Romans 4:23-25</vt:lpstr>
      <vt:lpstr>1 John 1:5-10</vt:lpstr>
      <vt:lpstr>Observation #1:</vt:lpstr>
      <vt:lpstr>1 John 1:5-10</vt:lpstr>
      <vt:lpstr>1 John 2:4-6</vt:lpstr>
      <vt:lpstr>Observation #2:</vt:lpstr>
      <vt:lpstr>1 John 1:3</vt:lpstr>
      <vt:lpstr>1 John 1:5-10</vt:lpstr>
      <vt:lpstr>Observation #3:</vt:lpstr>
      <vt:lpstr>1 John 1:5-10</vt:lpstr>
      <vt:lpstr>Observation #4:</vt:lpstr>
      <vt:lpstr>1 John</vt:lpstr>
      <vt:lpstr>1 John 1:3</vt:lpstr>
      <vt:lpstr>Observation #5:</vt:lpstr>
      <vt:lpstr>Assurances of Salvation in 1 John</vt:lpstr>
      <vt:lpstr>Take Aways</vt:lpstr>
      <vt:lpstr>Take Aways</vt:lpstr>
      <vt:lpstr>Take Aways</vt:lpstr>
      <vt:lpstr>1 John 1:3</vt:lpstr>
      <vt:lpstr>-Benediction-</vt:lpstr>
      <vt:lpstr>1 John 1:3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John 1:3</dc:title>
  <dc:creator>Repsold, Andrew</dc:creator>
  <cp:lastModifiedBy>Repsold, Andrew</cp:lastModifiedBy>
  <cp:revision>64</cp:revision>
  <dcterms:created xsi:type="dcterms:W3CDTF">2022-08-25T20:53:03Z</dcterms:created>
  <dcterms:modified xsi:type="dcterms:W3CDTF">2022-08-28T06:02:14Z</dcterms:modified>
</cp:coreProperties>
</file>