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4" r:id="rId2"/>
    <p:sldId id="363" r:id="rId3"/>
    <p:sldId id="378" r:id="rId4"/>
    <p:sldId id="376" r:id="rId5"/>
    <p:sldId id="379" r:id="rId6"/>
    <p:sldId id="377" r:id="rId7"/>
    <p:sldId id="380" r:id="rId8"/>
    <p:sldId id="381" r:id="rId9"/>
    <p:sldId id="382" r:id="rId10"/>
    <p:sldId id="383" r:id="rId11"/>
    <p:sldId id="384" r:id="rId12"/>
    <p:sldId id="385" r:id="rId13"/>
    <p:sldId id="38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0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7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9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3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5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7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6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2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3A36D-1DF9-4181-8E3E-54EB4AB18507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6FAC-ECB9-4A73-855E-59B47C453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47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F9593AB4-E18A-4A36-A135-9844BD8BA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899" y="-19471"/>
            <a:ext cx="1330036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09FF82-14DF-4703-947D-1E1B7F430286}"/>
              </a:ext>
            </a:extLst>
          </p:cNvPr>
          <p:cNvSpPr txBox="1"/>
          <p:nvPr/>
        </p:nvSpPr>
        <p:spPr>
          <a:xfrm>
            <a:off x="530479" y="3429000"/>
            <a:ext cx="90309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Romans 15:1-6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C49F0-031D-403F-9261-4304C5157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1106" y="-186179"/>
            <a:ext cx="6063017" cy="3781888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PEOPLE-PLEASING</a:t>
            </a:r>
            <a:b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GOD’S WAY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05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299622"/>
            <a:ext cx="1195251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 #3</a:t>
            </a:r>
          </a:p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We must constantly look to Jesus for HOW to properly ‘please’/encourage others.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55C5E8-F986-4C01-B938-AC4E46D4E67E}"/>
              </a:ext>
            </a:extLst>
          </p:cNvPr>
          <p:cNvSpPr txBox="1"/>
          <p:nvPr/>
        </p:nvSpPr>
        <p:spPr>
          <a:xfrm>
            <a:off x="319595" y="2663301"/>
            <a:ext cx="1168164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A.)  Identifying with and carrying the load of others weaker than us will sometimes lead to additional criticism.</a:t>
            </a:r>
          </a:p>
        </p:txBody>
      </p:sp>
    </p:spTree>
    <p:extLst>
      <p:ext uri="{BB962C8B-B14F-4D97-AF65-F5344CB8AC3E}">
        <p14:creationId xmlns:p14="http://schemas.microsoft.com/office/powerpoint/2010/main" val="359704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299622"/>
            <a:ext cx="1195251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 #3</a:t>
            </a:r>
          </a:p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We must constantly look to Jesus for HOW to properly ‘please’/encourage others.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55C5E8-F986-4C01-B938-AC4E46D4E67E}"/>
              </a:ext>
            </a:extLst>
          </p:cNvPr>
          <p:cNvSpPr txBox="1"/>
          <p:nvPr/>
        </p:nvSpPr>
        <p:spPr>
          <a:xfrm>
            <a:off x="319595" y="2663301"/>
            <a:ext cx="1168164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B.)  Proper people-pleasing requires saturating ourselves in God’s word to obtain the necessary perseverance and encouragement that we need.  </a:t>
            </a: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(Romans 15:4-5) </a:t>
            </a:r>
          </a:p>
        </p:txBody>
      </p:sp>
    </p:spTree>
    <p:extLst>
      <p:ext uri="{BB962C8B-B14F-4D97-AF65-F5344CB8AC3E}">
        <p14:creationId xmlns:p14="http://schemas.microsoft.com/office/powerpoint/2010/main" val="297725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0"/>
            <a:ext cx="1195251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Romans </a:t>
            </a:r>
            <a:r>
              <a:rPr lang="en-US" sz="44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</a:p>
          <a:p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For whatever was written in earlier times was written for our instruction, so that through perseverance and the encouragement of the Scriptures we might have hope. 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Now may the 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God who gives perseverance and encouragement grant you to be of the same mind with one another according to Christ Jesus….</a:t>
            </a:r>
            <a:endParaRPr lang="en-US" sz="4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48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0"/>
            <a:ext cx="1195251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Romans </a:t>
            </a:r>
            <a:r>
              <a:rPr lang="en-US" sz="48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</a:p>
          <a:p>
            <a:r>
              <a:rPr lang="en-US" sz="4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Now may the God who gives perseverance and encouragement grant you to be of the same mind with one another according to Christ Jesus, </a:t>
            </a:r>
            <a:r>
              <a:rPr lang="en-US" sz="4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6 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so that with one accord you may with one voice glorify the God and Father of our Lord Jesus Christ.</a:t>
            </a:r>
            <a:endParaRPr lang="en-US" sz="4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32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0"/>
            <a:ext cx="1195251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Romans </a:t>
            </a:r>
            <a:r>
              <a:rPr lang="en-US" sz="48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  <a:endParaRPr lang="en-US" sz="4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Now we who are strong ought to bear the weaknesses of those without strength and not </a:t>
            </a:r>
            <a: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 please ourselves. </a:t>
            </a:r>
            <a:r>
              <a:rPr lang="en-US" sz="4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Each of us is to please his neighbor for his good, to his edification. </a:t>
            </a:r>
            <a:r>
              <a:rPr lang="en-US" sz="4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For even Christ did not please Himself; but as it is written, “</a:t>
            </a:r>
            <a:r>
              <a:rPr lang="en-US" sz="4800" cap="small" dirty="0">
                <a:latin typeface="Arial" panose="020B0604020202020204" pitchFamily="34" charset="0"/>
                <a:cs typeface="Arial" panose="020B0604020202020204" pitchFamily="34" charset="0"/>
              </a:rPr>
              <a:t>The reproaches of those who reproached You fell on Me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.” </a:t>
            </a:r>
            <a:endParaRPr lang="en-US" sz="4800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3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0"/>
            <a:ext cx="11952514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Romans </a:t>
            </a:r>
            <a:r>
              <a:rPr lang="en-US" sz="44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</a:p>
          <a:p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For whatever was written in earlier times was written for our instruction, so that through perseverance and the encouragement of the Scriptures we might have hope. 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Now may the 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God who gives perseverance and encouragement grant you to be of the same mind with one another according to Christ Jesus, 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so that with one accord you may with one voice glorify the God and Father of our Lord Jesus Christ.</a:t>
            </a:r>
            <a:endParaRPr lang="en-US" sz="4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3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239486" y="228600"/>
            <a:ext cx="1195251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 #1</a:t>
            </a:r>
            <a:endParaRPr lang="en-US" sz="4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We are all at various times “strong” and at others “weak,” </a:t>
            </a: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sometimes both at the same time. 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F3A189-E089-4F33-8924-B89B3B72CEFA}"/>
              </a:ext>
            </a:extLst>
          </p:cNvPr>
          <p:cNvSpPr txBox="1"/>
          <p:nvPr/>
        </p:nvSpPr>
        <p:spPr>
          <a:xfrm>
            <a:off x="168676" y="3429000"/>
            <a:ext cx="118872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0" i="0" u="sng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Romans 15:1, 2</a:t>
            </a:r>
          </a:p>
          <a:p>
            <a:pPr algn="ctr"/>
            <a:r>
              <a:rPr lang="en-US" sz="4000" b="0" i="0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 we who are strong ought to bear the weaknesses of those without strength and not </a:t>
            </a:r>
            <a:r>
              <a:rPr lang="en-US" sz="4000" b="0" i="1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n-US" sz="4000" b="0" i="0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please ourselves. </a:t>
            </a:r>
            <a:r>
              <a:rPr lang="en-US" sz="4000" b="1" i="0" baseline="30000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en-US" sz="4000" b="0" i="0" dirty="0">
                <a:solidFill>
                  <a:srgbClr val="00B0F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Each of us is to please his neighbor for his good, to his edification.</a:t>
            </a:r>
            <a:endParaRPr lang="en-US" sz="4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08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299622"/>
            <a:ext cx="119525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 #2</a:t>
            </a:r>
          </a:p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We are to use our ‘strength’ to…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Carry the weaknesses of those ‘without strength’…and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‘Please” our neighbors for 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‘good’ and ‘edification.’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4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EBA71E03-2FCF-4F66-AD5E-91C5E2E28F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02" r="6521"/>
          <a:stretch/>
        </p:blipFill>
        <p:spPr bwMode="auto">
          <a:xfrm>
            <a:off x="3293615" y="738187"/>
            <a:ext cx="5264458" cy="538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E164D4C3-0649-498E-9502-5C3791063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1235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F1A377E7-39EB-40AD-BEC4-F29621166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15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299622"/>
            <a:ext cx="119525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 #2</a:t>
            </a:r>
          </a:p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We are to use our ‘strength’ to…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Carry the weaknesses of those ‘without strength’…and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‘Please” our neighbors for 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‘good’ and ‘edification.’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8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299622"/>
            <a:ext cx="11952514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 #3</a:t>
            </a: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We must constantly look to Jesus for HOW to properly ‘please’/encourage others. </a:t>
            </a:r>
          </a:p>
          <a:p>
            <a:pPr algn="ctr"/>
            <a:endParaRPr lang="en-US" sz="4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15:3</a:t>
            </a:r>
          </a:p>
          <a:p>
            <a:pPr algn="ctr"/>
            <a:r>
              <a:rPr lang="en-US" sz="4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For even Christ did not please Himself; but as it is written, “</a:t>
            </a:r>
            <a:r>
              <a:rPr lang="en-US" sz="4400" i="1" cap="small" dirty="0">
                <a:latin typeface="Arial" panose="020B0604020202020204" pitchFamily="34" charset="0"/>
                <a:cs typeface="Arial" panose="020B0604020202020204" pitchFamily="34" charset="0"/>
              </a:rPr>
              <a:t>The reproaches of those who reproached You fell on Me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.” 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8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EC117A-4882-43CF-8177-3E22174B5B3D}"/>
              </a:ext>
            </a:extLst>
          </p:cNvPr>
          <p:cNvSpPr txBox="1"/>
          <p:nvPr/>
        </p:nvSpPr>
        <p:spPr>
          <a:xfrm>
            <a:off x="119743" y="299622"/>
            <a:ext cx="11952514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TRUTH #3</a:t>
            </a: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We must constantly look to Jesus for HOW to properly ‘please’/encourage others. </a:t>
            </a:r>
          </a:p>
          <a:p>
            <a:pPr algn="ctr"/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u="sng" dirty="0">
                <a:latin typeface="Arial" panose="020B0604020202020204" pitchFamily="34" charset="0"/>
                <a:cs typeface="Arial" panose="020B0604020202020204" pitchFamily="34" charset="0"/>
              </a:rPr>
              <a:t>Psalm 69:9 </a:t>
            </a:r>
          </a:p>
          <a:p>
            <a:pPr algn="ctr"/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“For zeal for Your house has consumed me, And the reproaches of those who reproach You have fallen on me.”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9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7013</TotalTime>
  <Words>573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PEOPLE-PLEASING GOD’S 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212° FAITH Romans 12:11</dc:title>
  <dc:creator>John Repsold</dc:creator>
  <cp:lastModifiedBy>John Repsold</cp:lastModifiedBy>
  <cp:revision>82</cp:revision>
  <dcterms:created xsi:type="dcterms:W3CDTF">2021-07-11T02:53:06Z</dcterms:created>
  <dcterms:modified xsi:type="dcterms:W3CDTF">2021-10-10T15:15:10Z</dcterms:modified>
</cp:coreProperties>
</file>